
<file path=[Content_Types].xml><?xml version="1.0" encoding="utf-8"?>
<Types xmlns="http://schemas.openxmlformats.org/package/2006/content-types">
  <Default Extension="tmp" ContentType="image/png"/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2712" y="-86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13.04.2020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13.04.2020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13.04.2020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13.04.2020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tmp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0" y="620688"/>
            <a:ext cx="9144000" cy="576064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707904" y="620688"/>
            <a:ext cx="4896544" cy="5616624"/>
          </a:xfrm>
        </p:spPr>
        <p:txBody>
          <a:bodyPr>
            <a:normAutofit fontScale="90000"/>
          </a:bodyPr>
          <a:lstStyle/>
          <a:p>
            <a:r>
              <a:rPr lang="ru-RU" sz="2400" b="1" dirty="0" smtClean="0">
                <a:solidFill>
                  <a:schemeClr val="bg1"/>
                </a:solidFill>
              </a:rPr>
              <a:t/>
            </a:r>
            <a:br>
              <a:rPr lang="ru-RU" sz="2400" b="1" dirty="0" smtClean="0">
                <a:solidFill>
                  <a:schemeClr val="bg1"/>
                </a:solidFill>
              </a:rPr>
            </a:br>
            <a:r>
              <a:rPr lang="ru-RU" sz="2400" b="1" dirty="0" smtClean="0">
                <a:solidFill>
                  <a:schemeClr val="bg1"/>
                </a:solidFill>
              </a:rPr>
              <a:t>Чем заняться в дороге, в очереди или дома на карантине? </a:t>
            </a:r>
            <a:br>
              <a:rPr lang="ru-RU" sz="2400" b="1" dirty="0" smtClean="0">
                <a:solidFill>
                  <a:schemeClr val="bg1"/>
                </a:solidFill>
              </a:rPr>
            </a:br>
            <a:r>
              <a:rPr lang="ru-RU" sz="2400" b="1" dirty="0" smtClean="0">
                <a:solidFill>
                  <a:schemeClr val="bg1"/>
                </a:solidFill>
              </a:rPr>
              <a:t>Совсем недавно молодежь активно  разгадывала викторины в приложении </a:t>
            </a:r>
            <a:r>
              <a:rPr lang="ru-RU" sz="2400" b="1" dirty="0" smtClean="0">
                <a:solidFill>
                  <a:schemeClr val="bg1"/>
                </a:solidFill>
              </a:rPr>
              <a:t>«</a:t>
            </a:r>
            <a:r>
              <a:rPr lang="en-US" sz="2400" b="1" dirty="0" err="1" smtClean="0">
                <a:solidFill>
                  <a:schemeClr val="bg1"/>
                </a:solidFill>
              </a:rPr>
              <a:t>OnRussia</a:t>
            </a:r>
            <a:r>
              <a:rPr lang="ru-RU" sz="2400" b="1" dirty="0" smtClean="0">
                <a:solidFill>
                  <a:schemeClr val="bg1"/>
                </a:solidFill>
              </a:rPr>
              <a:t>» </a:t>
            </a:r>
            <a:r>
              <a:rPr lang="ru-RU" sz="2400" b="1" dirty="0" smtClean="0">
                <a:solidFill>
                  <a:schemeClr val="bg1"/>
                </a:solidFill>
              </a:rPr>
              <a:t>и за набранные баллы выбирала себе призы в данном приложении.</a:t>
            </a:r>
            <a:br>
              <a:rPr lang="ru-RU" sz="2400" b="1" dirty="0" smtClean="0">
                <a:solidFill>
                  <a:schemeClr val="bg1"/>
                </a:solidFill>
              </a:rPr>
            </a:br>
            <a:r>
              <a:rPr lang="ru-RU" sz="2400" b="1" dirty="0" smtClean="0">
                <a:solidFill>
                  <a:schemeClr val="bg1"/>
                </a:solidFill>
              </a:rPr>
              <a:t>Сейчас викторины </a:t>
            </a:r>
            <a:r>
              <a:rPr lang="ru-RU" sz="2400" b="1" dirty="0">
                <a:solidFill>
                  <a:schemeClr val="bg1"/>
                </a:solidFill>
              </a:rPr>
              <a:t>«</a:t>
            </a:r>
            <a:r>
              <a:rPr lang="ru-RU" sz="2400" b="1" dirty="0" smtClean="0">
                <a:solidFill>
                  <a:schemeClr val="bg1"/>
                </a:solidFill>
              </a:rPr>
              <a:t>Лига </a:t>
            </a:r>
            <a:r>
              <a:rPr lang="en-US" sz="2400" b="1" dirty="0" err="1" smtClean="0">
                <a:solidFill>
                  <a:schemeClr val="bg1"/>
                </a:solidFill>
              </a:rPr>
              <a:t>OnRussia</a:t>
            </a:r>
            <a:r>
              <a:rPr lang="ru-RU" sz="2400" b="1" dirty="0" smtClean="0">
                <a:solidFill>
                  <a:schemeClr val="bg1"/>
                </a:solidFill>
              </a:rPr>
              <a:t>» переехали </a:t>
            </a:r>
            <a:r>
              <a:rPr lang="ru-RU" sz="2400" b="1" dirty="0" smtClean="0">
                <a:solidFill>
                  <a:schemeClr val="bg1"/>
                </a:solidFill>
              </a:rPr>
              <a:t>в приложение Национальной лиги студенческих клубов.</a:t>
            </a:r>
            <a:br>
              <a:rPr lang="ru-RU" sz="2400" b="1" dirty="0" smtClean="0">
                <a:solidFill>
                  <a:schemeClr val="bg1"/>
                </a:solidFill>
              </a:rPr>
            </a:br>
            <a:r>
              <a:rPr lang="ru-RU" sz="2400" b="1" dirty="0" smtClean="0">
                <a:solidFill>
                  <a:schemeClr val="bg1"/>
                </a:solidFill>
              </a:rPr>
              <a:t>Просто скачай приложение </a:t>
            </a:r>
            <a:r>
              <a:rPr lang="ru-RU" sz="2400" b="1" dirty="0" smtClean="0">
                <a:solidFill>
                  <a:schemeClr val="bg1"/>
                </a:solidFill>
              </a:rPr>
              <a:t>«НЛСК», </a:t>
            </a:r>
            <a:r>
              <a:rPr lang="ru-RU" sz="2400" b="1" dirty="0" smtClean="0">
                <a:solidFill>
                  <a:schemeClr val="bg1"/>
                </a:solidFill>
              </a:rPr>
              <a:t>участвуй в </a:t>
            </a:r>
            <a:r>
              <a:rPr lang="ru-RU" sz="2400" b="1" dirty="0" smtClean="0">
                <a:solidFill>
                  <a:schemeClr val="bg1"/>
                </a:solidFill>
              </a:rPr>
              <a:t>«Лиге </a:t>
            </a:r>
            <a:r>
              <a:rPr lang="en-US" sz="2400" b="1" dirty="0" err="1" smtClean="0">
                <a:solidFill>
                  <a:schemeClr val="bg1"/>
                </a:solidFill>
              </a:rPr>
              <a:t>OnRussia</a:t>
            </a:r>
            <a:r>
              <a:rPr lang="ru-RU" sz="2400" b="1" smtClean="0">
                <a:solidFill>
                  <a:schemeClr val="bg1"/>
                </a:solidFill>
              </a:rPr>
              <a:t>», </a:t>
            </a:r>
            <a:r>
              <a:rPr lang="ru-RU" sz="2400" b="1" dirty="0" smtClean="0">
                <a:solidFill>
                  <a:schemeClr val="bg1"/>
                </a:solidFill>
              </a:rPr>
              <a:t>регистрируй свой студенческий клуб и становись победителем</a:t>
            </a:r>
            <a:br>
              <a:rPr lang="ru-RU" sz="2400" b="1" dirty="0" smtClean="0">
                <a:solidFill>
                  <a:schemeClr val="bg1"/>
                </a:solidFill>
              </a:rPr>
            </a:br>
            <a:r>
              <a:rPr lang="ru-RU" sz="2400" dirty="0" smtClean="0"/>
              <a:t/>
            </a:r>
            <a:br>
              <a:rPr lang="ru-RU" sz="2400" dirty="0" smtClean="0"/>
            </a:br>
            <a:endParaRPr lang="ru-RU" sz="2400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40" y="620688"/>
            <a:ext cx="3485013" cy="23042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952403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Вырезка экрана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45086"/>
            <a:ext cx="9144000" cy="51678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94614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66" t="13611" r="20388" b="5447"/>
          <a:stretch/>
        </p:blipFill>
        <p:spPr bwMode="auto">
          <a:xfrm>
            <a:off x="0" y="836712"/>
            <a:ext cx="9144000" cy="51305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782448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96" t="13916" r="19569" b="6378"/>
          <a:stretch/>
        </p:blipFill>
        <p:spPr bwMode="auto">
          <a:xfrm>
            <a:off x="53235" y="908720"/>
            <a:ext cx="8980268" cy="51125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1147462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</TotalTime>
  <Words>0</Words>
  <Application>Microsoft Office PowerPoint</Application>
  <PresentationFormat>Экран (4:3)</PresentationFormat>
  <Paragraphs>1</Paragraphs>
  <Slides>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Тема Office</vt:lpstr>
      <vt:lpstr> Чем заняться в дороге, в очереди или дома на карантине?  Совсем недавно молодежь активно  разгадывала викторины в приложении «OnRussia» и за набранные баллы выбирала себе призы в данном приложении. Сейчас викторины «Лига OnRussia» переехали в приложение Национальной лиги студенческих клубов. Просто скачай приложение «НЛСК», участвуй в «Лиге OnRussia», регистрируй свой студенческий клуб и становись победителем  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Самигуллина Зульфия Сайфулловна</dc:creator>
  <cp:lastModifiedBy>Самигуллина Зульфия Сайфулловна</cp:lastModifiedBy>
  <cp:revision>6</cp:revision>
  <dcterms:created xsi:type="dcterms:W3CDTF">2020-04-13T05:10:11Z</dcterms:created>
  <dcterms:modified xsi:type="dcterms:W3CDTF">2020-04-13T08:42:32Z</dcterms:modified>
</cp:coreProperties>
</file>