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Итоги очного </a:t>
            </a:r>
            <a:r>
              <a:rPr lang="ru-RU" b="1" dirty="0">
                <a:solidFill>
                  <a:srgbClr val="FF0000"/>
                </a:solidFill>
              </a:rPr>
              <a:t>этапа </a:t>
            </a:r>
            <a:r>
              <a:rPr lang="ru-RU" b="1" dirty="0" smtClean="0">
                <a:solidFill>
                  <a:srgbClr val="FF0000"/>
                </a:solidFill>
              </a:rPr>
              <a:t>Первой </a:t>
            </a:r>
            <a:r>
              <a:rPr lang="ru-RU" b="1" dirty="0">
                <a:solidFill>
                  <a:srgbClr val="FF0000"/>
                </a:solidFill>
              </a:rPr>
              <a:t>Всероссийской Олимпиады студентов «Я-профессионал»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5" y="0"/>
            <a:ext cx="7576451" cy="472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5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356"/>
          <a:stretch>
            <a:fillRect/>
          </a:stretch>
        </p:blipFill>
        <p:spPr bwMode="auto">
          <a:xfrm>
            <a:off x="6753225" y="44450"/>
            <a:ext cx="239077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04664"/>
            <a:ext cx="381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Олимпиаде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424936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	Олимпиада </a:t>
            </a:r>
            <a:r>
              <a:rPr lang="ru-RU" dirty="0">
                <a:latin typeface="Arial"/>
                <a:ea typeface="Times New Roman"/>
                <a:cs typeface="Times New Roman"/>
              </a:rPr>
              <a:t>«Я – профессионал» — инициатива Российского союза промышленников и предпринимателей (РСПП) и «Деловой России» совместно с десятью вузами, среди которых </a:t>
            </a:r>
            <a:r>
              <a:rPr lang="ru-RU" dirty="0" err="1">
                <a:latin typeface="Arial"/>
                <a:ea typeface="Times New Roman"/>
                <a:cs typeface="Times New Roman"/>
              </a:rPr>
              <a:t>Сеченовский</a:t>
            </a:r>
            <a:r>
              <a:rPr lang="ru-RU" dirty="0">
                <a:latin typeface="Arial"/>
                <a:ea typeface="Times New Roman"/>
                <a:cs typeface="Times New Roman"/>
              </a:rPr>
              <a:t> университет. Технический партнер проекта — компания «Яндекс», партнер — группа компаний «Просвещение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».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Вузами-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соорганизаторами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Олимпиады по медицинскому направлению стали: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1.Московский государственный медико-стоматологический университет им.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А.И.Евдокимова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2.Первый Санкт-Петербургский государственный медицинский университет им. акад. И.П. Павлова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3.Башкирский государственный медицинский университет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4.Кубанский государственный медицинский университет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5.Тихоокеанский Государственный Медицинский Университет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6.Казанский Государственный Медицинский Университет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7.Сибирский Государственный Медицинский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-bgmu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88"/>
            <a:ext cx="1628167" cy="16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6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23891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896143"/>
            <a:ext cx="317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- тестирование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9228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Методическими комиссиями по двум направлениям были подготовлены по 2000 тестов повышенной сложности: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1200 тестов на множественный выбор и по 800 – на соответствие.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-bgmu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88"/>
            <a:ext cx="1628167" cy="16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9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13" y="116632"/>
            <a:ext cx="23891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356"/>
          <a:stretch>
            <a:fillRect/>
          </a:stretch>
        </p:blipFill>
        <p:spPr bwMode="auto">
          <a:xfrm>
            <a:off x="6753225" y="44450"/>
            <a:ext cx="239077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90891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	Стать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участниками заключительного очного этапа Олимпиады смогли студенты, прошедшие первый заочный этап.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Олимпиаду «Я — профессионал» зарегистрировалось свыше 16500 студентов по специальностям «Лечебное дело» и 3500 на специальность «Стоматология». Из заочного этапа было отобрано 25 процентов, которые и были допущены к заключительному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этапу.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девяти площадках вузов-соорганизаторов по всей стране, начиная от Дальнего Востока и заканчивая Санкт-Петербургом.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стране на очном этапе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приняли 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1400 человек по «Лечебному делу» и около 950 человек по «Стоматологии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БГМУ на очный этап зарегистрировались 102 студента, по направлению «Лечебное дело» 74 студента, по «Стоматологии» 28 студентов.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Очный этап состоялся 27 января 2018 года.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0999"/>
            <a:ext cx="16271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43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23891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48680"/>
            <a:ext cx="498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ЛЕЧЕБНОЕ ДЕЛО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39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Приняли участие 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студентов нашего университета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студентов из Самары, Екатеринбурга, Оренбурга,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Тюмени, Челябинска.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 по направлению «Лечебное дело»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проходил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базе симуляционного центра БГМУ (Уфа, ул.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Шафиева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2)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использованы следующие станции: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Базовый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реанимационный комплекс.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Экстренная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медицинская помощь.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анамнеза на первичном амбулаторном врачебном приеме.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Станция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 манипуляциями – инъекция в/в.</a:t>
            </a:r>
          </a:p>
        </p:txBody>
      </p:sp>
      <p:pic>
        <p:nvPicPr>
          <p:cNvPr id="3075" name="Picture 3" descr="C:\Users\user-bgmu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88"/>
            <a:ext cx="1628167" cy="16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4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7" y="44624"/>
            <a:ext cx="3188382" cy="21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56" y="4581128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60" y="3861048"/>
            <a:ext cx="17716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" y="71573"/>
            <a:ext cx="1944215" cy="292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1572"/>
            <a:ext cx="1944216" cy="29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94" y="-1"/>
            <a:ext cx="1991760" cy="299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98" y="4042516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8802" y="3105835"/>
            <a:ext cx="3926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ЛЕЧЕБНОЕ ДЕЛО</a:t>
            </a:r>
          </a:p>
        </p:txBody>
      </p:sp>
    </p:spTree>
    <p:extLst>
      <p:ext uri="{BB962C8B-B14F-4D97-AF65-F5344CB8AC3E}">
        <p14:creationId xmlns:p14="http://schemas.microsoft.com/office/powerpoint/2010/main" val="350725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1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23891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16833"/>
            <a:ext cx="8856984" cy="426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Приняли участие всего 18 студентов, из них 3 студента БГМУ.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Заключительный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 по направлению «Стоматология»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прошел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базе симуляционного центра «Стоматология» (Уфа, ул.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Валиди,45/1), где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использованы следующие станции: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 algn="just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Препарирование кариозной полости в постоянном зубе.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-342900" algn="just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Пломбирование кариозной полости в постоянном зубе.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-342900" algn="just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инфильтрационной анестезии при лечении постоянного зуба.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-342900" algn="just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Удаление постоянного зуба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692696"/>
            <a:ext cx="426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СТОМАТОЛОГИЯ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1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144266" cy="285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0" y="3961039"/>
            <a:ext cx="2074649" cy="276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er-bgmu\Downloads\IMG_18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1756" r="1331"/>
          <a:stretch/>
        </p:blipFill>
        <p:spPr bwMode="auto">
          <a:xfrm>
            <a:off x="5925683" y="74816"/>
            <a:ext cx="3156270" cy="2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-B~1\AppData\Local\Temp\7zOCC4E2DF9\1B6E5AFB-F0D8-4AB5-8D3E-FC55314BD4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19315" r="4299" b="15639"/>
          <a:stretch/>
        </p:blipFill>
        <p:spPr bwMode="auto">
          <a:xfrm>
            <a:off x="2281341" y="4163062"/>
            <a:ext cx="4594041" cy="25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-B~1\AppData\Local\Temp\7zOC251037B\IMG_19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2242" r="17383" b="20623"/>
          <a:stretch/>
        </p:blipFill>
        <p:spPr bwMode="auto">
          <a:xfrm>
            <a:off x="208113" y="74816"/>
            <a:ext cx="3121238" cy="24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-B~1\AppData\Local\Temp\7zOC25A127C\IMG_19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98" y="26421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3167389"/>
            <a:ext cx="3394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СТОМАТОЛОГИЯ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0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2996952"/>
            <a:ext cx="2915816" cy="117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-B~1\AppData\Local\Temp\7zO07A14C2B\2018-02-02-PHOTO-000001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2960" r="5700" b="-1"/>
          <a:stretch/>
        </p:blipFill>
        <p:spPr bwMode="auto">
          <a:xfrm>
            <a:off x="-6554" y="21074"/>
            <a:ext cx="2982758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-B~1\AppData\Local\Temp\7zO07AD77EB\2018-02-02-PHOTO-00000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222474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-B~1\AppData\Local\Temp\7zO07A488AC\2018-02-02-PHOTO-00000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89" y="66078"/>
            <a:ext cx="3011827" cy="22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-B~1\AppData\Local\Temp\7zO07AEB42D\2018-02-02-PHOTO-000001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12711" r="10654"/>
          <a:stretch/>
        </p:blipFill>
        <p:spPr bwMode="auto">
          <a:xfrm>
            <a:off x="155383" y="4024971"/>
            <a:ext cx="3408505" cy="26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-B~1\AppData\Local\Temp\7zO07A49FCD\2018-02-02-PHOTO-000001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7388" r="5701" b="5077"/>
          <a:stretch/>
        </p:blipFill>
        <p:spPr bwMode="auto">
          <a:xfrm>
            <a:off x="5220072" y="3944071"/>
            <a:ext cx="3834683" cy="28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33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51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user-bgmu</dc:creator>
  <cp:lastModifiedBy>user-bgmu</cp:lastModifiedBy>
  <cp:revision>9</cp:revision>
  <dcterms:created xsi:type="dcterms:W3CDTF">2018-01-29T13:34:35Z</dcterms:created>
  <dcterms:modified xsi:type="dcterms:W3CDTF">2018-02-02T11:17:48Z</dcterms:modified>
</cp:coreProperties>
</file>