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74" r:id="rId3"/>
    <p:sldId id="321" r:id="rId4"/>
    <p:sldId id="376" r:id="rId5"/>
    <p:sldId id="320" r:id="rId6"/>
    <p:sldId id="262" r:id="rId7"/>
    <p:sldId id="303" r:id="rId8"/>
    <p:sldId id="304" r:id="rId9"/>
    <p:sldId id="305" r:id="rId10"/>
    <p:sldId id="279" r:id="rId11"/>
    <p:sldId id="335" r:id="rId12"/>
    <p:sldId id="336" r:id="rId13"/>
    <p:sldId id="355" r:id="rId14"/>
    <p:sldId id="356" r:id="rId15"/>
    <p:sldId id="357" r:id="rId16"/>
    <p:sldId id="358" r:id="rId17"/>
    <p:sldId id="359" r:id="rId18"/>
    <p:sldId id="360" r:id="rId19"/>
    <p:sldId id="361" r:id="rId20"/>
    <p:sldId id="344" r:id="rId21"/>
    <p:sldId id="261" r:id="rId22"/>
    <p:sldId id="264" r:id="rId23"/>
    <p:sldId id="297" r:id="rId24"/>
    <p:sldId id="266" r:id="rId25"/>
    <p:sldId id="267" r:id="rId26"/>
    <p:sldId id="315" r:id="rId27"/>
    <p:sldId id="316" r:id="rId28"/>
    <p:sldId id="288" r:id="rId29"/>
    <p:sldId id="276" r:id="rId30"/>
    <p:sldId id="277" r:id="rId31"/>
    <p:sldId id="278" r:id="rId32"/>
    <p:sldId id="291" r:id="rId33"/>
    <p:sldId id="313" r:id="rId34"/>
    <p:sldId id="377" r:id="rId35"/>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7"/>
    <a:srgbClr val="F5F5F8"/>
    <a:srgbClr val="B49CA9"/>
    <a:srgbClr val="140010"/>
    <a:srgbClr val="FF2600"/>
    <a:srgbClr val="B852FF"/>
    <a:srgbClr val="FF8100"/>
    <a:srgbClr val="F1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81"/>
    <p:restoredTop sz="95768"/>
  </p:normalViewPr>
  <p:slideViewPr>
    <p:cSldViewPr snapToGrid="0">
      <p:cViewPr varScale="1">
        <p:scale>
          <a:sx n="97" d="100"/>
          <a:sy n="97" d="100"/>
        </p:scale>
        <p:origin x="216" y="86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2691929133857"/>
          <c:y val="5.7910110633761142E-2"/>
          <c:w val="0.42112639435695537"/>
          <c:h val="0.92778276209449717"/>
        </c:manualLayout>
      </c:layout>
      <c:pieChart>
        <c:varyColors val="1"/>
        <c:ser>
          <c:idx val="0"/>
          <c:order val="0"/>
          <c:tx>
            <c:strRef>
              <c:f>Лист1!$B$1</c:f>
              <c:strCache>
                <c:ptCount val="1"/>
                <c:pt idx="0">
                  <c:v>НОЗОЛОГИЯ</c:v>
                </c:pt>
              </c:strCache>
            </c:strRef>
          </c:tx>
          <c:dPt>
            <c:idx val="0"/>
            <c:bubble3D val="0"/>
            <c:extLst>
              <c:ext xmlns:c16="http://schemas.microsoft.com/office/drawing/2014/chart" uri="{C3380CC4-5D6E-409C-BE32-E72D297353CC}">
                <c16:uniqueId val="{00000000-ED87-3D4B-B243-4319505A7265}"/>
              </c:ext>
            </c:extLst>
          </c:dPt>
          <c:dPt>
            <c:idx val="1"/>
            <c:bubble3D val="0"/>
            <c:extLst>
              <c:ext xmlns:c16="http://schemas.microsoft.com/office/drawing/2014/chart" uri="{C3380CC4-5D6E-409C-BE32-E72D297353CC}">
                <c16:uniqueId val="{00000001-ED87-3D4B-B243-4319505A7265}"/>
              </c:ext>
            </c:extLst>
          </c:dPt>
          <c:dPt>
            <c:idx val="2"/>
            <c:bubble3D val="0"/>
            <c:extLst>
              <c:ext xmlns:c16="http://schemas.microsoft.com/office/drawing/2014/chart" uri="{C3380CC4-5D6E-409C-BE32-E72D297353CC}">
                <c16:uniqueId val="{00000002-ED87-3D4B-B243-4319505A7265}"/>
              </c:ext>
            </c:extLst>
          </c:dPt>
          <c:dPt>
            <c:idx val="3"/>
            <c:bubble3D val="0"/>
            <c:extLst>
              <c:ext xmlns:c16="http://schemas.microsoft.com/office/drawing/2014/chart" uri="{C3380CC4-5D6E-409C-BE32-E72D297353CC}">
                <c16:uniqueId val="{00000003-ED87-3D4B-B243-4319505A7265}"/>
              </c:ext>
            </c:extLst>
          </c:dPt>
          <c:dLbls>
            <c:spPr>
              <a:noFill/>
              <a:ln w="24392">
                <a:noFill/>
              </a:ln>
            </c:spPr>
            <c:txPr>
              <a:bodyPr/>
              <a:lstStyle/>
              <a:p>
                <a:pPr>
                  <a:defRPr sz="2305"/>
                </a:pPr>
                <a:endParaRPr lang="ru-RU"/>
              </a:p>
            </c:txPr>
            <c:dLblPos val="bestFit"/>
            <c:showLegendKey val="0"/>
            <c:showVal val="0"/>
            <c:showCatName val="0"/>
            <c:showSerName val="0"/>
            <c:showPercent val="1"/>
            <c:showBubbleSize val="0"/>
            <c:separator>
</c:separator>
            <c:showLeaderLines val="1"/>
            <c:extLst>
              <c:ext xmlns:c15="http://schemas.microsoft.com/office/drawing/2012/chart" uri="{CE6537A1-D6FC-4f65-9D91-7224C49458BB}"/>
            </c:extLst>
          </c:dLbls>
          <c:cat>
            <c:strRef>
              <c:f>Лист1!$A$2:$A$5</c:f>
              <c:strCache>
                <c:ptCount val="4"/>
                <c:pt idx="0">
                  <c:v>Амелобластома</c:v>
                </c:pt>
                <c:pt idx="1">
                  <c:v>Гигантоклеточная опухоль</c:v>
                </c:pt>
                <c:pt idx="2">
                  <c:v>Амелобластическая фиброма</c:v>
                </c:pt>
                <c:pt idx="3">
                  <c:v>Травмы</c:v>
                </c:pt>
              </c:strCache>
            </c:strRef>
          </c:cat>
          <c:val>
            <c:numRef>
              <c:f>Лист1!$B$2:$B$5</c:f>
              <c:numCache>
                <c:formatCode>General</c:formatCode>
                <c:ptCount val="4"/>
                <c:pt idx="0">
                  <c:v>44</c:v>
                </c:pt>
                <c:pt idx="1">
                  <c:v>36</c:v>
                </c:pt>
                <c:pt idx="2">
                  <c:v>10</c:v>
                </c:pt>
                <c:pt idx="3">
                  <c:v>6</c:v>
                </c:pt>
              </c:numCache>
            </c:numRef>
          </c:val>
          <c:extLst>
            <c:ext xmlns:c16="http://schemas.microsoft.com/office/drawing/2014/chart" uri="{C3380CC4-5D6E-409C-BE32-E72D297353CC}">
              <c16:uniqueId val="{00000004-ED87-3D4B-B243-4319505A7265}"/>
            </c:ext>
          </c:extLst>
        </c:ser>
        <c:dLbls>
          <c:showLegendKey val="0"/>
          <c:showVal val="0"/>
          <c:showCatName val="0"/>
          <c:showSerName val="0"/>
          <c:showPercent val="0"/>
          <c:showBubbleSize val="0"/>
          <c:showLeaderLines val="1"/>
        </c:dLbls>
        <c:firstSliceAng val="0"/>
      </c:pieChart>
      <c:spPr>
        <a:noFill/>
        <a:ln w="24392">
          <a:noFill/>
        </a:ln>
      </c:spPr>
    </c:plotArea>
    <c:legend>
      <c:legendPos val="r"/>
      <c:layout>
        <c:manualLayout>
          <c:xMode val="edge"/>
          <c:yMode val="edge"/>
          <c:x val="0.60022449146981616"/>
          <c:y val="0.2994729875633016"/>
          <c:w val="0.31019217519685038"/>
          <c:h val="0.56063172826288277"/>
        </c:manualLayout>
      </c:layout>
      <c:overlay val="0"/>
      <c:txPr>
        <a:bodyPr/>
        <a:lstStyle/>
        <a:p>
          <a:pPr>
            <a:defRPr sz="2209"/>
          </a:pPr>
          <a:endParaRPr lang="ru-RU"/>
        </a:p>
      </c:txPr>
    </c:legend>
    <c:plotVisOnly val="1"/>
    <c:dispBlanksAs val="gap"/>
    <c:showDLblsOverMax val="0"/>
  </c:chart>
  <c:txPr>
    <a:bodyPr/>
    <a:lstStyle/>
    <a:p>
      <a:pPr>
        <a:defRPr sz="1729"/>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83013585331639E-2"/>
          <c:y val="0.13468886337137892"/>
          <c:w val="0.4732947363126806"/>
          <c:h val="0.83021767673331781"/>
        </c:manualLayout>
      </c:layout>
      <c:pieChart>
        <c:varyColors val="1"/>
        <c:ser>
          <c:idx val="0"/>
          <c:order val="0"/>
          <c:tx>
            <c:strRef>
              <c:f>Лист1!$B$1</c:f>
              <c:strCache>
                <c:ptCount val="1"/>
                <c:pt idx="0">
                  <c:v>Продажи</c:v>
                </c:pt>
              </c:strCache>
            </c:strRef>
          </c:tx>
          <c:dPt>
            <c:idx val="0"/>
            <c:bubble3D val="0"/>
            <c:extLst>
              <c:ext xmlns:c16="http://schemas.microsoft.com/office/drawing/2014/chart" uri="{C3380CC4-5D6E-409C-BE32-E72D297353CC}">
                <c16:uniqueId val="{00000000-AF55-EE49-B533-59E000F159F7}"/>
              </c:ext>
            </c:extLst>
          </c:dPt>
          <c:dPt>
            <c:idx val="1"/>
            <c:bubble3D val="0"/>
            <c:extLst>
              <c:ext xmlns:c16="http://schemas.microsoft.com/office/drawing/2014/chart" uri="{C3380CC4-5D6E-409C-BE32-E72D297353CC}">
                <c16:uniqueId val="{00000001-AF55-EE49-B533-59E000F159F7}"/>
              </c:ext>
            </c:extLst>
          </c:dPt>
          <c:dPt>
            <c:idx val="2"/>
            <c:bubble3D val="0"/>
            <c:extLst>
              <c:ext xmlns:c16="http://schemas.microsoft.com/office/drawing/2014/chart" uri="{C3380CC4-5D6E-409C-BE32-E72D297353CC}">
                <c16:uniqueId val="{00000002-AF55-EE49-B533-59E000F159F7}"/>
              </c:ext>
            </c:extLst>
          </c:dPt>
          <c:dLbls>
            <c:spPr>
              <a:noFill/>
              <a:ln w="24366">
                <a:noFill/>
              </a:ln>
            </c:spPr>
            <c:txPr>
              <a:bodyPr/>
              <a:lstStyle/>
              <a:p>
                <a:pPr>
                  <a:defRPr sz="2686"/>
                </a:pPr>
                <a:endParaRPr lang="ru-RU"/>
              </a:p>
            </c:txPr>
            <c:dLblPos val="ctr"/>
            <c:showLegendKey val="0"/>
            <c:showVal val="1"/>
            <c:showCatName val="1"/>
            <c:showSerName val="0"/>
            <c:showPercent val="1"/>
            <c:showBubbleSize val="0"/>
            <c:showLeaderLines val="1"/>
            <c:extLst>
              <c:ext xmlns:c15="http://schemas.microsoft.com/office/drawing/2012/chart" uri="{CE6537A1-D6FC-4f65-9D91-7224C49458BB}"/>
            </c:extLst>
          </c:dLbls>
          <c:cat>
            <c:strRef>
              <c:f>Лист1!$A$2:$A$4</c:f>
              <c:strCache>
                <c:ptCount val="3"/>
                <c:pt idx="0">
                  <c:v>H</c:v>
                </c:pt>
                <c:pt idx="1">
                  <c:v>C</c:v>
                </c:pt>
                <c:pt idx="2">
                  <c:v>L</c:v>
                </c:pt>
              </c:strCache>
            </c:strRef>
          </c:cat>
          <c:val>
            <c:numRef>
              <c:f>Лист1!$B$2:$B$4</c:f>
              <c:numCache>
                <c:formatCode>General</c:formatCode>
                <c:ptCount val="3"/>
                <c:pt idx="0">
                  <c:v>36</c:v>
                </c:pt>
                <c:pt idx="1">
                  <c:v>10</c:v>
                </c:pt>
                <c:pt idx="2">
                  <c:v>50</c:v>
                </c:pt>
              </c:numCache>
            </c:numRef>
          </c:val>
          <c:extLst>
            <c:ext xmlns:c16="http://schemas.microsoft.com/office/drawing/2014/chart" uri="{C3380CC4-5D6E-409C-BE32-E72D297353CC}">
              <c16:uniqueId val="{00000003-AF55-EE49-B533-59E000F159F7}"/>
            </c:ext>
          </c:extLst>
        </c:ser>
        <c:dLbls>
          <c:showLegendKey val="0"/>
          <c:showVal val="0"/>
          <c:showCatName val="0"/>
          <c:showSerName val="0"/>
          <c:showPercent val="0"/>
          <c:showBubbleSize val="0"/>
          <c:showLeaderLines val="1"/>
        </c:dLbls>
        <c:firstSliceAng val="0"/>
      </c:pieChart>
      <c:spPr>
        <a:noFill/>
        <a:ln w="24366">
          <a:noFill/>
        </a:ln>
      </c:spPr>
    </c:plotArea>
    <c:legend>
      <c:legendPos val="r"/>
      <c:layout>
        <c:manualLayout>
          <c:xMode val="edge"/>
          <c:yMode val="edge"/>
          <c:x val="0.57289505596754275"/>
          <c:y val="0.52785563842320082"/>
          <c:w val="0.26402302789754872"/>
          <c:h val="0.41736688966495755"/>
        </c:manualLayout>
      </c:layout>
      <c:overlay val="0"/>
      <c:txPr>
        <a:bodyPr/>
        <a:lstStyle/>
        <a:p>
          <a:pPr>
            <a:defRPr sz="2686"/>
          </a:pPr>
          <a:endParaRPr lang="ru-RU"/>
        </a:p>
      </c:txPr>
    </c:legend>
    <c:plotVisOnly val="1"/>
    <c:dispBlanksAs val="gap"/>
    <c:showDLblsOverMax val="0"/>
  </c:chart>
  <c:txPr>
    <a:bodyPr/>
    <a:lstStyle/>
    <a:p>
      <a:pPr>
        <a:defRPr sz="1727"/>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329702984609236E-2"/>
          <c:y val="2.4034234644839461E-2"/>
          <c:w val="0.50273531701534946"/>
          <c:h val="0.87259344939459271"/>
        </c:manualLayout>
      </c:layout>
      <c:barChart>
        <c:barDir val="col"/>
        <c:grouping val="stacked"/>
        <c:varyColors val="0"/>
        <c:ser>
          <c:idx val="0"/>
          <c:order val="0"/>
          <c:tx>
            <c:strRef>
              <c:f>Лист1!$B$1</c:f>
              <c:strCache>
                <c:ptCount val="1"/>
                <c:pt idx="0">
                  <c:v>Параметр 1</c:v>
                </c:pt>
              </c:strCache>
            </c:strRef>
          </c:tx>
          <c:invertIfNegative val="0"/>
          <c:cat>
            <c:strRef>
              <c:f>Лист1!$A$2:$A$3</c:f>
              <c:strCache>
                <c:ptCount val="2"/>
                <c:pt idx="0">
                  <c:v>Удовлетворительный</c:v>
                </c:pt>
                <c:pt idx="1">
                  <c:v>Неудовлетворительный</c:v>
                </c:pt>
              </c:strCache>
            </c:strRef>
          </c:cat>
          <c:val>
            <c:numRef>
              <c:f>Лист1!$B$2:$B$3</c:f>
              <c:numCache>
                <c:formatCode>General</c:formatCode>
                <c:ptCount val="2"/>
                <c:pt idx="0">
                  <c:v>83</c:v>
                </c:pt>
              </c:numCache>
            </c:numRef>
          </c:val>
          <c:extLst>
            <c:ext xmlns:c16="http://schemas.microsoft.com/office/drawing/2014/chart" uri="{C3380CC4-5D6E-409C-BE32-E72D297353CC}">
              <c16:uniqueId val="{00000000-10EE-5548-B4CC-8559661444AB}"/>
            </c:ext>
          </c:extLst>
        </c:ser>
        <c:ser>
          <c:idx val="1"/>
          <c:order val="1"/>
          <c:tx>
            <c:strRef>
              <c:f>Лист1!$C$1</c:f>
              <c:strCache>
                <c:ptCount val="1"/>
                <c:pt idx="0">
                  <c:v>Параметр 2</c:v>
                </c:pt>
              </c:strCache>
            </c:strRef>
          </c:tx>
          <c:invertIfNegative val="0"/>
          <c:cat>
            <c:strRef>
              <c:f>Лист1!$A$2:$A$3</c:f>
              <c:strCache>
                <c:ptCount val="2"/>
                <c:pt idx="0">
                  <c:v>Удовлетворительный</c:v>
                </c:pt>
                <c:pt idx="1">
                  <c:v>Неудовлетворительный</c:v>
                </c:pt>
              </c:strCache>
            </c:strRef>
          </c:cat>
          <c:val>
            <c:numRef>
              <c:f>Лист1!$C$2:$C$3</c:f>
              <c:numCache>
                <c:formatCode>General</c:formatCode>
                <c:ptCount val="2"/>
                <c:pt idx="1">
                  <c:v>6</c:v>
                </c:pt>
              </c:numCache>
            </c:numRef>
          </c:val>
          <c:extLst>
            <c:ext xmlns:c16="http://schemas.microsoft.com/office/drawing/2014/chart" uri="{C3380CC4-5D6E-409C-BE32-E72D297353CC}">
              <c16:uniqueId val="{00000001-10EE-5548-B4CC-8559661444AB}"/>
            </c:ext>
          </c:extLst>
        </c:ser>
        <c:ser>
          <c:idx val="2"/>
          <c:order val="2"/>
          <c:tx>
            <c:strRef>
              <c:f>Лист1!$D$1</c:f>
              <c:strCache>
                <c:ptCount val="1"/>
                <c:pt idx="0">
                  <c:v>Параметр 3</c:v>
                </c:pt>
              </c:strCache>
            </c:strRef>
          </c:tx>
          <c:invertIfNegative val="0"/>
          <c:cat>
            <c:strRef>
              <c:f>Лист1!$A$2:$A$3</c:f>
              <c:strCache>
                <c:ptCount val="2"/>
                <c:pt idx="0">
                  <c:v>Удовлетворительный</c:v>
                </c:pt>
                <c:pt idx="1">
                  <c:v>Неудовлетворительный</c:v>
                </c:pt>
              </c:strCache>
            </c:strRef>
          </c:cat>
          <c:val>
            <c:numRef>
              <c:f>Лист1!$D$2:$D$3</c:f>
              <c:numCache>
                <c:formatCode>General</c:formatCode>
                <c:ptCount val="2"/>
                <c:pt idx="1">
                  <c:v>8</c:v>
                </c:pt>
              </c:numCache>
            </c:numRef>
          </c:val>
          <c:extLst>
            <c:ext xmlns:c16="http://schemas.microsoft.com/office/drawing/2014/chart" uri="{C3380CC4-5D6E-409C-BE32-E72D297353CC}">
              <c16:uniqueId val="{00000002-10EE-5548-B4CC-8559661444AB}"/>
            </c:ext>
          </c:extLst>
        </c:ser>
        <c:dLbls>
          <c:showLegendKey val="0"/>
          <c:showVal val="0"/>
          <c:showCatName val="0"/>
          <c:showSerName val="0"/>
          <c:showPercent val="0"/>
          <c:showBubbleSize val="0"/>
        </c:dLbls>
        <c:gapWidth val="18"/>
        <c:overlap val="100"/>
        <c:axId val="2091876432"/>
        <c:axId val="1"/>
      </c:barChart>
      <c:catAx>
        <c:axId val="2091876432"/>
        <c:scaling>
          <c:orientation val="minMax"/>
        </c:scaling>
        <c:delete val="0"/>
        <c:axPos val="b"/>
        <c:numFmt formatCode="General" sourceLinked="0"/>
        <c:majorTickMark val="none"/>
        <c:minorTickMark val="none"/>
        <c:tickLblPos val="nextTo"/>
        <c:txPr>
          <a:bodyPr/>
          <a:lstStyle/>
          <a:p>
            <a:pPr>
              <a:defRPr sz="1821" b="1" i="0"/>
            </a:pPr>
            <a:endParaRPr lang="ru-RU"/>
          </a:p>
        </c:txPr>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091876432"/>
        <c:crosses val="autoZero"/>
        <c:crossBetween val="between"/>
      </c:valAx>
    </c:plotArea>
    <c:legend>
      <c:legendPos val="r"/>
      <c:legendEntry>
        <c:idx val="2"/>
        <c:delete val="1"/>
      </c:legendEntry>
      <c:layout>
        <c:manualLayout>
          <c:xMode val="edge"/>
          <c:yMode val="edge"/>
          <c:x val="0.58625679657863383"/>
          <c:y val="0.30165946944998984"/>
          <c:w val="0.27339871603143007"/>
          <c:h val="0.19331463997981371"/>
        </c:manualLayout>
      </c:layout>
      <c:overlay val="0"/>
      <c:txPr>
        <a:bodyPr/>
        <a:lstStyle/>
        <a:p>
          <a:pPr>
            <a:defRPr sz="2000"/>
          </a:pPr>
          <a:endParaRPr lang="ru-RU"/>
        </a:p>
      </c:txPr>
    </c:legend>
    <c:plotVisOnly val="1"/>
    <c:dispBlanksAs val="gap"/>
    <c:showDLblsOverMax val="0"/>
  </c:chart>
  <c:txPr>
    <a:bodyPr/>
    <a:lstStyle/>
    <a:p>
      <a:pPr>
        <a:defRPr sz="1725"/>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B86E8-9E13-4F97-86ED-8AD53BE7ECF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B8A11C2A-F563-41BF-B7D5-61F02DB09CEF}">
      <dgm:prSet phldrT="[Текст]"/>
      <dgm:spPr>
        <a:solidFill>
          <a:srgbClr val="C00000"/>
        </a:solidFill>
      </dgm:spPr>
      <dgm:t>
        <a:bodyPr/>
        <a:lstStyle/>
        <a:p>
          <a:r>
            <a:rPr lang="en-US" dirty="0">
              <a:latin typeface="+mj-lt"/>
            </a:rPr>
            <a:t>12</a:t>
          </a:r>
          <a:r>
            <a:rPr lang="ru-RU" dirty="0">
              <a:latin typeface="+mj-lt"/>
            </a:rPr>
            <a:t> пациентов</a:t>
          </a:r>
        </a:p>
      </dgm:t>
    </dgm:pt>
    <dgm:pt modelId="{E0A414E0-085D-4242-AD4D-2117AF70F1F1}" type="parTrans" cxnId="{DD4B3CCA-879E-44B4-B66C-0EB6E9AEA922}">
      <dgm:prSet/>
      <dgm:spPr/>
      <dgm:t>
        <a:bodyPr/>
        <a:lstStyle/>
        <a:p>
          <a:endParaRPr lang="ru-RU"/>
        </a:p>
      </dgm:t>
    </dgm:pt>
    <dgm:pt modelId="{12D184A4-065B-4181-9208-3F6A7925F06B}" type="sibTrans" cxnId="{DD4B3CCA-879E-44B4-B66C-0EB6E9AEA922}">
      <dgm:prSet/>
      <dgm:spPr/>
      <dgm:t>
        <a:bodyPr/>
        <a:lstStyle/>
        <a:p>
          <a:endParaRPr lang="ru-RU"/>
        </a:p>
      </dgm:t>
    </dgm:pt>
    <dgm:pt modelId="{11DFE10E-CC8F-458D-9BC3-641B32EDA67F}">
      <dgm:prSet phldrT="[Текст]"/>
      <dgm:spPr>
        <a:ln>
          <a:solidFill>
            <a:srgbClr val="C00000"/>
          </a:solidFill>
        </a:ln>
      </dgm:spPr>
      <dgm:t>
        <a:bodyPr/>
        <a:lstStyle/>
        <a:p>
          <a:r>
            <a:rPr lang="ru-RU" dirty="0">
              <a:latin typeface="+mj-lt"/>
            </a:rPr>
            <a:t>Текст</a:t>
          </a:r>
        </a:p>
      </dgm:t>
    </dgm:pt>
    <dgm:pt modelId="{7912A1B2-0A82-4FDB-8EC0-E2EE40918AC1}" type="parTrans" cxnId="{F87DD18C-5845-423D-9726-A41E514A2492}">
      <dgm:prSet/>
      <dgm:spPr>
        <a:ln>
          <a:solidFill>
            <a:srgbClr val="C00000"/>
          </a:solidFill>
        </a:ln>
      </dgm:spPr>
      <dgm:t>
        <a:bodyPr/>
        <a:lstStyle/>
        <a:p>
          <a:endParaRPr lang="ru-RU"/>
        </a:p>
      </dgm:t>
    </dgm:pt>
    <dgm:pt modelId="{10CE0BF2-FBBF-4600-BB15-345CEC2C2120}" type="sibTrans" cxnId="{F87DD18C-5845-423D-9726-A41E514A2492}">
      <dgm:prSet/>
      <dgm:spPr/>
      <dgm:t>
        <a:bodyPr/>
        <a:lstStyle/>
        <a:p>
          <a:endParaRPr lang="ru-RU"/>
        </a:p>
      </dgm:t>
    </dgm:pt>
    <dgm:pt modelId="{D4AD0913-85C9-4FE8-8168-6F303B646892}">
      <dgm:prSet phldrT="[Текст]"/>
      <dgm:spPr>
        <a:ln>
          <a:solidFill>
            <a:srgbClr val="C00000"/>
          </a:solidFill>
        </a:ln>
      </dgm:spPr>
      <dgm:t>
        <a:bodyPr/>
        <a:lstStyle/>
        <a:p>
          <a:r>
            <a:rPr lang="ru-RU" dirty="0">
              <a:latin typeface="+mj-lt"/>
            </a:rPr>
            <a:t>Текст</a:t>
          </a:r>
        </a:p>
      </dgm:t>
    </dgm:pt>
    <dgm:pt modelId="{BD9B84AF-0485-4721-BF23-F3ABA7180B60}" type="parTrans" cxnId="{719B5927-3C1A-456D-83DF-88B572DB2582}">
      <dgm:prSet/>
      <dgm:spPr>
        <a:ln>
          <a:solidFill>
            <a:srgbClr val="C00000"/>
          </a:solidFill>
        </a:ln>
      </dgm:spPr>
      <dgm:t>
        <a:bodyPr/>
        <a:lstStyle/>
        <a:p>
          <a:endParaRPr lang="ru-RU"/>
        </a:p>
      </dgm:t>
    </dgm:pt>
    <dgm:pt modelId="{5597B666-1826-4223-B83E-7A8B4FDFC31B}" type="sibTrans" cxnId="{719B5927-3C1A-456D-83DF-88B572DB2582}">
      <dgm:prSet/>
      <dgm:spPr/>
      <dgm:t>
        <a:bodyPr/>
        <a:lstStyle/>
        <a:p>
          <a:endParaRPr lang="ru-RU"/>
        </a:p>
      </dgm:t>
    </dgm:pt>
    <dgm:pt modelId="{8F34FF41-0D5E-4A3A-AE6C-DF5DBB217898}">
      <dgm:prSet phldrT="[Текст]"/>
      <dgm:spPr>
        <a:solidFill>
          <a:srgbClr val="C00000"/>
        </a:solidFill>
      </dgm:spPr>
      <dgm:t>
        <a:bodyPr/>
        <a:lstStyle/>
        <a:p>
          <a:r>
            <a:rPr lang="ru-RU" dirty="0">
              <a:latin typeface="+mj-lt"/>
            </a:rPr>
            <a:t>5 пациентов</a:t>
          </a:r>
        </a:p>
      </dgm:t>
    </dgm:pt>
    <dgm:pt modelId="{8A5F6DEB-58BE-4B80-9801-8F3965239AF7}" type="parTrans" cxnId="{E5126908-B48A-4A18-845B-6EAF8DE28AC5}">
      <dgm:prSet/>
      <dgm:spPr/>
      <dgm:t>
        <a:bodyPr/>
        <a:lstStyle/>
        <a:p>
          <a:endParaRPr lang="ru-RU"/>
        </a:p>
      </dgm:t>
    </dgm:pt>
    <dgm:pt modelId="{EE6A773A-CFAC-457F-823B-7B371F68CAAE}" type="sibTrans" cxnId="{E5126908-B48A-4A18-845B-6EAF8DE28AC5}">
      <dgm:prSet/>
      <dgm:spPr/>
      <dgm:t>
        <a:bodyPr/>
        <a:lstStyle/>
        <a:p>
          <a:endParaRPr lang="ru-RU"/>
        </a:p>
      </dgm:t>
    </dgm:pt>
    <dgm:pt modelId="{84BB4B85-5603-47E3-AC86-721880F3918A}">
      <dgm:prSet phldrT="[Текст]"/>
      <dgm:spPr>
        <a:ln>
          <a:solidFill>
            <a:srgbClr val="C00000"/>
          </a:solidFill>
        </a:ln>
      </dgm:spPr>
      <dgm:t>
        <a:bodyPr/>
        <a:lstStyle/>
        <a:p>
          <a:r>
            <a:rPr lang="ru-RU" dirty="0">
              <a:latin typeface="+mj-lt"/>
            </a:rPr>
            <a:t>Текст</a:t>
          </a:r>
        </a:p>
      </dgm:t>
    </dgm:pt>
    <dgm:pt modelId="{0B559DDC-4DBC-4BC7-B716-EEF1B885CF60}" type="parTrans" cxnId="{B669FC24-B066-418E-8B2B-DB5F2BCFD995}">
      <dgm:prSet/>
      <dgm:spPr>
        <a:ln>
          <a:solidFill>
            <a:srgbClr val="C00000"/>
          </a:solidFill>
        </a:ln>
      </dgm:spPr>
      <dgm:t>
        <a:bodyPr/>
        <a:lstStyle/>
        <a:p>
          <a:endParaRPr lang="ru-RU"/>
        </a:p>
      </dgm:t>
    </dgm:pt>
    <dgm:pt modelId="{123E109E-7906-4D55-A740-7CDCA8371EF2}" type="sibTrans" cxnId="{B669FC24-B066-418E-8B2B-DB5F2BCFD995}">
      <dgm:prSet/>
      <dgm:spPr/>
      <dgm:t>
        <a:bodyPr/>
        <a:lstStyle/>
        <a:p>
          <a:endParaRPr lang="ru-RU"/>
        </a:p>
      </dgm:t>
    </dgm:pt>
    <dgm:pt modelId="{83FCFBCB-1BE8-4BE0-BBD4-2808E91ABE54}">
      <dgm:prSet phldrT="[Текст]"/>
      <dgm:spPr>
        <a:ln>
          <a:solidFill>
            <a:srgbClr val="C00000"/>
          </a:solidFill>
        </a:ln>
      </dgm:spPr>
      <dgm:t>
        <a:bodyPr/>
        <a:lstStyle/>
        <a:p>
          <a:r>
            <a:rPr lang="ru-RU" dirty="0">
              <a:latin typeface="+mj-lt"/>
            </a:rPr>
            <a:t>Текст</a:t>
          </a:r>
        </a:p>
      </dgm:t>
    </dgm:pt>
    <dgm:pt modelId="{EB0239FB-8853-4AA2-B6D9-E1E15B03911B}" type="sibTrans" cxnId="{767B27D4-3FC8-4690-8393-ECD1E3C87E66}">
      <dgm:prSet/>
      <dgm:spPr/>
      <dgm:t>
        <a:bodyPr/>
        <a:lstStyle/>
        <a:p>
          <a:endParaRPr lang="ru-RU"/>
        </a:p>
      </dgm:t>
    </dgm:pt>
    <dgm:pt modelId="{8D1C4429-C381-4FDB-94BC-E74A4579E031}" type="parTrans" cxnId="{767B27D4-3FC8-4690-8393-ECD1E3C87E66}">
      <dgm:prSet/>
      <dgm:spPr>
        <a:ln>
          <a:solidFill>
            <a:srgbClr val="C00000"/>
          </a:solidFill>
        </a:ln>
      </dgm:spPr>
      <dgm:t>
        <a:bodyPr/>
        <a:lstStyle/>
        <a:p>
          <a:endParaRPr lang="ru-RU"/>
        </a:p>
      </dgm:t>
    </dgm:pt>
    <dgm:pt modelId="{E9590E46-A733-4188-8ED5-B99025ACB96A}" type="pres">
      <dgm:prSet presAssocID="{F63B86E8-9E13-4F97-86ED-8AD53BE7ECFF}" presName="diagram" presStyleCnt="0">
        <dgm:presLayoutVars>
          <dgm:chPref val="1"/>
          <dgm:dir/>
          <dgm:animOne val="branch"/>
          <dgm:animLvl val="lvl"/>
          <dgm:resizeHandles/>
        </dgm:presLayoutVars>
      </dgm:prSet>
      <dgm:spPr/>
    </dgm:pt>
    <dgm:pt modelId="{5EAAD482-C41A-4B7D-AEE8-0CC94B3AB632}" type="pres">
      <dgm:prSet presAssocID="{B8A11C2A-F563-41BF-B7D5-61F02DB09CEF}" presName="root" presStyleCnt="0"/>
      <dgm:spPr/>
    </dgm:pt>
    <dgm:pt modelId="{8EE2E65E-E98B-468B-A8EE-7DA2F4C1911C}" type="pres">
      <dgm:prSet presAssocID="{B8A11C2A-F563-41BF-B7D5-61F02DB09CEF}" presName="rootComposite" presStyleCnt="0"/>
      <dgm:spPr/>
    </dgm:pt>
    <dgm:pt modelId="{F3174E54-D1F8-4A26-9E79-478D77621761}" type="pres">
      <dgm:prSet presAssocID="{B8A11C2A-F563-41BF-B7D5-61F02DB09CEF}" presName="rootText" presStyleLbl="node1" presStyleIdx="0" presStyleCnt="2" custScaleY="59647" custLinFactNeighborX="5428" custLinFactNeighborY="2728"/>
      <dgm:spPr/>
    </dgm:pt>
    <dgm:pt modelId="{9A8E2A78-35FC-485B-843A-C0663913E941}" type="pres">
      <dgm:prSet presAssocID="{B8A11C2A-F563-41BF-B7D5-61F02DB09CEF}" presName="rootConnector" presStyleLbl="node1" presStyleIdx="0" presStyleCnt="2"/>
      <dgm:spPr/>
    </dgm:pt>
    <dgm:pt modelId="{0BA09493-B226-458C-9ED3-B6B9D0AAD33F}" type="pres">
      <dgm:prSet presAssocID="{B8A11C2A-F563-41BF-B7D5-61F02DB09CEF}" presName="childShape" presStyleCnt="0"/>
      <dgm:spPr/>
    </dgm:pt>
    <dgm:pt modelId="{D2516595-D930-48CC-B4EA-C613BFDF1171}" type="pres">
      <dgm:prSet presAssocID="{7912A1B2-0A82-4FDB-8EC0-E2EE40918AC1}" presName="Name13" presStyleLbl="parChTrans1D2" presStyleIdx="0" presStyleCnt="4"/>
      <dgm:spPr/>
    </dgm:pt>
    <dgm:pt modelId="{FA07CB64-4D7D-4D60-8432-066923DBBC31}" type="pres">
      <dgm:prSet presAssocID="{11DFE10E-CC8F-458D-9BC3-641B32EDA67F}" presName="childText" presStyleLbl="bgAcc1" presStyleIdx="0" presStyleCnt="4" custScaleX="121937">
        <dgm:presLayoutVars>
          <dgm:bulletEnabled val="1"/>
        </dgm:presLayoutVars>
      </dgm:prSet>
      <dgm:spPr/>
    </dgm:pt>
    <dgm:pt modelId="{82817208-0111-453C-9E2F-037B8C1C45BB}" type="pres">
      <dgm:prSet presAssocID="{BD9B84AF-0485-4721-BF23-F3ABA7180B60}" presName="Name13" presStyleLbl="parChTrans1D2" presStyleIdx="1" presStyleCnt="4"/>
      <dgm:spPr/>
    </dgm:pt>
    <dgm:pt modelId="{E6C2F6FC-038A-429A-86E8-696B670EA619}" type="pres">
      <dgm:prSet presAssocID="{D4AD0913-85C9-4FE8-8168-6F303B646892}" presName="childText" presStyleLbl="bgAcc1" presStyleIdx="1" presStyleCnt="4" custScaleX="121150" custScaleY="45871">
        <dgm:presLayoutVars>
          <dgm:bulletEnabled val="1"/>
        </dgm:presLayoutVars>
      </dgm:prSet>
      <dgm:spPr/>
    </dgm:pt>
    <dgm:pt modelId="{C33DBD90-1909-4A3D-B2E3-AB3168A5CA0B}" type="pres">
      <dgm:prSet presAssocID="{8F34FF41-0D5E-4A3A-AE6C-DF5DBB217898}" presName="root" presStyleCnt="0"/>
      <dgm:spPr/>
    </dgm:pt>
    <dgm:pt modelId="{A7AE0F59-EF6E-455E-9346-0A9631FAC1D6}" type="pres">
      <dgm:prSet presAssocID="{8F34FF41-0D5E-4A3A-AE6C-DF5DBB217898}" presName="rootComposite" presStyleCnt="0"/>
      <dgm:spPr/>
    </dgm:pt>
    <dgm:pt modelId="{C62663B5-689F-4ACE-981E-87F7FC21252D}" type="pres">
      <dgm:prSet presAssocID="{8F34FF41-0D5E-4A3A-AE6C-DF5DBB217898}" presName="rootText" presStyleLbl="node1" presStyleIdx="1" presStyleCnt="2" custScaleY="60863" custLinFactNeighborX="-5656" custLinFactNeighborY="1120"/>
      <dgm:spPr/>
    </dgm:pt>
    <dgm:pt modelId="{18AA0627-7C12-484B-9034-BBBC066C607B}" type="pres">
      <dgm:prSet presAssocID="{8F34FF41-0D5E-4A3A-AE6C-DF5DBB217898}" presName="rootConnector" presStyleLbl="node1" presStyleIdx="1" presStyleCnt="2"/>
      <dgm:spPr/>
    </dgm:pt>
    <dgm:pt modelId="{8B90C8D3-501B-44FD-A366-ECD8811FB0A8}" type="pres">
      <dgm:prSet presAssocID="{8F34FF41-0D5E-4A3A-AE6C-DF5DBB217898}" presName="childShape" presStyleCnt="0"/>
      <dgm:spPr/>
    </dgm:pt>
    <dgm:pt modelId="{F1379750-B9BD-4A4C-AA37-2788E1E53E8A}" type="pres">
      <dgm:prSet presAssocID="{0B559DDC-4DBC-4BC7-B716-EEF1B885CF60}" presName="Name13" presStyleLbl="parChTrans1D2" presStyleIdx="2" presStyleCnt="4"/>
      <dgm:spPr/>
    </dgm:pt>
    <dgm:pt modelId="{C80984FD-992D-4DC6-81C0-DCEB332932D9}" type="pres">
      <dgm:prSet presAssocID="{84BB4B85-5603-47E3-AC86-721880F3918A}" presName="childText" presStyleLbl="bgAcc1" presStyleIdx="2" presStyleCnt="4" custScaleY="68938" custLinFactNeighborX="-9946" custLinFactNeighborY="-3183">
        <dgm:presLayoutVars>
          <dgm:bulletEnabled val="1"/>
        </dgm:presLayoutVars>
      </dgm:prSet>
      <dgm:spPr/>
    </dgm:pt>
    <dgm:pt modelId="{77192FE0-56A9-466A-B3AB-C7119788E1E9}" type="pres">
      <dgm:prSet presAssocID="{8D1C4429-C381-4FDB-94BC-E74A4579E031}" presName="Name13" presStyleLbl="parChTrans1D2" presStyleIdx="3" presStyleCnt="4"/>
      <dgm:spPr/>
    </dgm:pt>
    <dgm:pt modelId="{4CC73738-3E55-4CFE-9223-61E60F848128}" type="pres">
      <dgm:prSet presAssocID="{83FCFBCB-1BE8-4BE0-BBD4-2808E91ABE54}" presName="childText" presStyleLbl="bgAcc1" presStyleIdx="3" presStyleCnt="4" custScaleY="91174" custLinFactNeighborX="-9093" custLinFactNeighborY="-12730">
        <dgm:presLayoutVars>
          <dgm:bulletEnabled val="1"/>
        </dgm:presLayoutVars>
      </dgm:prSet>
      <dgm:spPr/>
    </dgm:pt>
  </dgm:ptLst>
  <dgm:cxnLst>
    <dgm:cxn modelId="{E5126908-B48A-4A18-845B-6EAF8DE28AC5}" srcId="{F63B86E8-9E13-4F97-86ED-8AD53BE7ECFF}" destId="{8F34FF41-0D5E-4A3A-AE6C-DF5DBB217898}" srcOrd="1" destOrd="0" parTransId="{8A5F6DEB-58BE-4B80-9801-8F3965239AF7}" sibTransId="{EE6A773A-CFAC-457F-823B-7B371F68CAAE}"/>
    <dgm:cxn modelId="{B669FC24-B066-418E-8B2B-DB5F2BCFD995}" srcId="{8F34FF41-0D5E-4A3A-AE6C-DF5DBB217898}" destId="{84BB4B85-5603-47E3-AC86-721880F3918A}" srcOrd="0" destOrd="0" parTransId="{0B559DDC-4DBC-4BC7-B716-EEF1B885CF60}" sibTransId="{123E109E-7906-4D55-A740-7CDCA8371EF2}"/>
    <dgm:cxn modelId="{719B5927-3C1A-456D-83DF-88B572DB2582}" srcId="{B8A11C2A-F563-41BF-B7D5-61F02DB09CEF}" destId="{D4AD0913-85C9-4FE8-8168-6F303B646892}" srcOrd="1" destOrd="0" parTransId="{BD9B84AF-0485-4721-BF23-F3ABA7180B60}" sibTransId="{5597B666-1826-4223-B83E-7A8B4FDFC31B}"/>
    <dgm:cxn modelId="{25BBAF37-E2B9-4051-B7F1-2630FA6B6CB4}" type="presOf" srcId="{8F34FF41-0D5E-4A3A-AE6C-DF5DBB217898}" destId="{C62663B5-689F-4ACE-981E-87F7FC21252D}" srcOrd="0" destOrd="0" presId="urn:microsoft.com/office/officeart/2005/8/layout/hierarchy3"/>
    <dgm:cxn modelId="{409C7849-AF1E-480C-9F79-E8068CC81862}" type="presOf" srcId="{8D1C4429-C381-4FDB-94BC-E74A4579E031}" destId="{77192FE0-56A9-466A-B3AB-C7119788E1E9}" srcOrd="0" destOrd="0" presId="urn:microsoft.com/office/officeart/2005/8/layout/hierarchy3"/>
    <dgm:cxn modelId="{92570C72-C9EE-4D8A-9555-6A1AC17A7F8B}" type="presOf" srcId="{7912A1B2-0A82-4FDB-8EC0-E2EE40918AC1}" destId="{D2516595-D930-48CC-B4EA-C613BFDF1171}" srcOrd="0" destOrd="0" presId="urn:microsoft.com/office/officeart/2005/8/layout/hierarchy3"/>
    <dgm:cxn modelId="{3472C477-6D3A-4EAE-A67D-ABF21A0783B5}" type="presOf" srcId="{F63B86E8-9E13-4F97-86ED-8AD53BE7ECFF}" destId="{E9590E46-A733-4188-8ED5-B99025ACB96A}" srcOrd="0" destOrd="0" presId="urn:microsoft.com/office/officeart/2005/8/layout/hierarchy3"/>
    <dgm:cxn modelId="{A0AACE58-F0CA-4CB5-A7BC-009E56710C27}" type="presOf" srcId="{B8A11C2A-F563-41BF-B7D5-61F02DB09CEF}" destId="{9A8E2A78-35FC-485B-843A-C0663913E941}" srcOrd="1" destOrd="0" presId="urn:microsoft.com/office/officeart/2005/8/layout/hierarchy3"/>
    <dgm:cxn modelId="{C256B27C-C9EE-4DC5-870D-00D70BA3DF04}" type="presOf" srcId="{11DFE10E-CC8F-458D-9BC3-641B32EDA67F}" destId="{FA07CB64-4D7D-4D60-8432-066923DBBC31}" srcOrd="0" destOrd="0" presId="urn:microsoft.com/office/officeart/2005/8/layout/hierarchy3"/>
    <dgm:cxn modelId="{FD124E81-936D-461C-90E9-DB24F59A5AE2}" type="presOf" srcId="{8F34FF41-0D5E-4A3A-AE6C-DF5DBB217898}" destId="{18AA0627-7C12-484B-9034-BBBC066C607B}" srcOrd="1" destOrd="0" presId="urn:microsoft.com/office/officeart/2005/8/layout/hierarchy3"/>
    <dgm:cxn modelId="{F87DD18C-5845-423D-9726-A41E514A2492}" srcId="{B8A11C2A-F563-41BF-B7D5-61F02DB09CEF}" destId="{11DFE10E-CC8F-458D-9BC3-641B32EDA67F}" srcOrd="0" destOrd="0" parTransId="{7912A1B2-0A82-4FDB-8EC0-E2EE40918AC1}" sibTransId="{10CE0BF2-FBBF-4600-BB15-345CEC2C2120}"/>
    <dgm:cxn modelId="{F3DF43B4-B382-4764-85DA-4EC6D30B8198}" type="presOf" srcId="{83FCFBCB-1BE8-4BE0-BBD4-2808E91ABE54}" destId="{4CC73738-3E55-4CFE-9223-61E60F848128}" srcOrd="0" destOrd="0" presId="urn:microsoft.com/office/officeart/2005/8/layout/hierarchy3"/>
    <dgm:cxn modelId="{63BB2EBE-8368-4780-8D63-12B8292F9FD4}" type="presOf" srcId="{D4AD0913-85C9-4FE8-8168-6F303B646892}" destId="{E6C2F6FC-038A-429A-86E8-696B670EA619}" srcOrd="0" destOrd="0" presId="urn:microsoft.com/office/officeart/2005/8/layout/hierarchy3"/>
    <dgm:cxn modelId="{EB54B9C1-8DD6-4218-AC85-0FE9F96A534F}" type="presOf" srcId="{BD9B84AF-0485-4721-BF23-F3ABA7180B60}" destId="{82817208-0111-453C-9E2F-037B8C1C45BB}" srcOrd="0" destOrd="0" presId="urn:microsoft.com/office/officeart/2005/8/layout/hierarchy3"/>
    <dgm:cxn modelId="{1CBDFFC3-75A1-4216-A999-9F1ABBF509A3}" type="presOf" srcId="{84BB4B85-5603-47E3-AC86-721880F3918A}" destId="{C80984FD-992D-4DC6-81C0-DCEB332932D9}" srcOrd="0" destOrd="0" presId="urn:microsoft.com/office/officeart/2005/8/layout/hierarchy3"/>
    <dgm:cxn modelId="{DD4B3CCA-879E-44B4-B66C-0EB6E9AEA922}" srcId="{F63B86E8-9E13-4F97-86ED-8AD53BE7ECFF}" destId="{B8A11C2A-F563-41BF-B7D5-61F02DB09CEF}" srcOrd="0" destOrd="0" parTransId="{E0A414E0-085D-4242-AD4D-2117AF70F1F1}" sibTransId="{12D184A4-065B-4181-9208-3F6A7925F06B}"/>
    <dgm:cxn modelId="{767B27D4-3FC8-4690-8393-ECD1E3C87E66}" srcId="{8F34FF41-0D5E-4A3A-AE6C-DF5DBB217898}" destId="{83FCFBCB-1BE8-4BE0-BBD4-2808E91ABE54}" srcOrd="1" destOrd="0" parTransId="{8D1C4429-C381-4FDB-94BC-E74A4579E031}" sibTransId="{EB0239FB-8853-4AA2-B6D9-E1E15B03911B}"/>
    <dgm:cxn modelId="{71324DD7-E6D1-43C9-BCDB-EB698F8590EB}" type="presOf" srcId="{0B559DDC-4DBC-4BC7-B716-EEF1B885CF60}" destId="{F1379750-B9BD-4A4C-AA37-2788E1E53E8A}" srcOrd="0" destOrd="0" presId="urn:microsoft.com/office/officeart/2005/8/layout/hierarchy3"/>
    <dgm:cxn modelId="{11C8DCFB-7728-4E19-9809-4D6094F2D71E}" type="presOf" srcId="{B8A11C2A-F563-41BF-B7D5-61F02DB09CEF}" destId="{F3174E54-D1F8-4A26-9E79-478D77621761}" srcOrd="0" destOrd="0" presId="urn:microsoft.com/office/officeart/2005/8/layout/hierarchy3"/>
    <dgm:cxn modelId="{EB3938D5-D991-4AF9-A2DB-FE8E671AC147}" type="presParOf" srcId="{E9590E46-A733-4188-8ED5-B99025ACB96A}" destId="{5EAAD482-C41A-4B7D-AEE8-0CC94B3AB632}" srcOrd="0" destOrd="0" presId="urn:microsoft.com/office/officeart/2005/8/layout/hierarchy3"/>
    <dgm:cxn modelId="{1ACC9659-CB8C-42EC-BDBB-80F07AE052DA}" type="presParOf" srcId="{5EAAD482-C41A-4B7D-AEE8-0CC94B3AB632}" destId="{8EE2E65E-E98B-468B-A8EE-7DA2F4C1911C}" srcOrd="0" destOrd="0" presId="urn:microsoft.com/office/officeart/2005/8/layout/hierarchy3"/>
    <dgm:cxn modelId="{59A7740D-47E0-4E59-8EDD-098E5721C1DC}" type="presParOf" srcId="{8EE2E65E-E98B-468B-A8EE-7DA2F4C1911C}" destId="{F3174E54-D1F8-4A26-9E79-478D77621761}" srcOrd="0" destOrd="0" presId="urn:microsoft.com/office/officeart/2005/8/layout/hierarchy3"/>
    <dgm:cxn modelId="{31FE5675-F61A-42CF-8DF1-23CC7B49B59B}" type="presParOf" srcId="{8EE2E65E-E98B-468B-A8EE-7DA2F4C1911C}" destId="{9A8E2A78-35FC-485B-843A-C0663913E941}" srcOrd="1" destOrd="0" presId="urn:microsoft.com/office/officeart/2005/8/layout/hierarchy3"/>
    <dgm:cxn modelId="{3BDF7AF6-06AF-4B44-A1C4-ADA9E1565E01}" type="presParOf" srcId="{5EAAD482-C41A-4B7D-AEE8-0CC94B3AB632}" destId="{0BA09493-B226-458C-9ED3-B6B9D0AAD33F}" srcOrd="1" destOrd="0" presId="urn:microsoft.com/office/officeart/2005/8/layout/hierarchy3"/>
    <dgm:cxn modelId="{1C4D7822-6B72-41D4-AB70-0E9A177EAC1C}" type="presParOf" srcId="{0BA09493-B226-458C-9ED3-B6B9D0AAD33F}" destId="{D2516595-D930-48CC-B4EA-C613BFDF1171}" srcOrd="0" destOrd="0" presId="urn:microsoft.com/office/officeart/2005/8/layout/hierarchy3"/>
    <dgm:cxn modelId="{4B070596-6E6A-4C17-8773-588A60BBDDA4}" type="presParOf" srcId="{0BA09493-B226-458C-9ED3-B6B9D0AAD33F}" destId="{FA07CB64-4D7D-4D60-8432-066923DBBC31}" srcOrd="1" destOrd="0" presId="urn:microsoft.com/office/officeart/2005/8/layout/hierarchy3"/>
    <dgm:cxn modelId="{C0D1074F-3231-44C0-917F-BD8AA38E07C7}" type="presParOf" srcId="{0BA09493-B226-458C-9ED3-B6B9D0AAD33F}" destId="{82817208-0111-453C-9E2F-037B8C1C45BB}" srcOrd="2" destOrd="0" presId="urn:microsoft.com/office/officeart/2005/8/layout/hierarchy3"/>
    <dgm:cxn modelId="{EE9F7BEC-DB06-46DB-BAD1-10A47EDB6970}" type="presParOf" srcId="{0BA09493-B226-458C-9ED3-B6B9D0AAD33F}" destId="{E6C2F6FC-038A-429A-86E8-696B670EA619}" srcOrd="3" destOrd="0" presId="urn:microsoft.com/office/officeart/2005/8/layout/hierarchy3"/>
    <dgm:cxn modelId="{E716C75D-2862-4509-8105-6EC41F75D9B3}" type="presParOf" srcId="{E9590E46-A733-4188-8ED5-B99025ACB96A}" destId="{C33DBD90-1909-4A3D-B2E3-AB3168A5CA0B}" srcOrd="1" destOrd="0" presId="urn:microsoft.com/office/officeart/2005/8/layout/hierarchy3"/>
    <dgm:cxn modelId="{6C22D343-94DB-4D2C-9FCE-0F4E36A95A98}" type="presParOf" srcId="{C33DBD90-1909-4A3D-B2E3-AB3168A5CA0B}" destId="{A7AE0F59-EF6E-455E-9346-0A9631FAC1D6}" srcOrd="0" destOrd="0" presId="urn:microsoft.com/office/officeart/2005/8/layout/hierarchy3"/>
    <dgm:cxn modelId="{BDC0AE14-F7E0-4BE6-8147-1CF189EA02A3}" type="presParOf" srcId="{A7AE0F59-EF6E-455E-9346-0A9631FAC1D6}" destId="{C62663B5-689F-4ACE-981E-87F7FC21252D}" srcOrd="0" destOrd="0" presId="urn:microsoft.com/office/officeart/2005/8/layout/hierarchy3"/>
    <dgm:cxn modelId="{0D4D6672-4DB5-4F17-A9A3-D2AFB55DE0BE}" type="presParOf" srcId="{A7AE0F59-EF6E-455E-9346-0A9631FAC1D6}" destId="{18AA0627-7C12-484B-9034-BBBC066C607B}" srcOrd="1" destOrd="0" presId="urn:microsoft.com/office/officeart/2005/8/layout/hierarchy3"/>
    <dgm:cxn modelId="{BA2E34FA-E83A-4FAB-9654-9C68C713F093}" type="presParOf" srcId="{C33DBD90-1909-4A3D-B2E3-AB3168A5CA0B}" destId="{8B90C8D3-501B-44FD-A366-ECD8811FB0A8}" srcOrd="1" destOrd="0" presId="urn:microsoft.com/office/officeart/2005/8/layout/hierarchy3"/>
    <dgm:cxn modelId="{EE948C00-08F1-49C3-8AEF-2C03EE9BE0EA}" type="presParOf" srcId="{8B90C8D3-501B-44FD-A366-ECD8811FB0A8}" destId="{F1379750-B9BD-4A4C-AA37-2788E1E53E8A}" srcOrd="0" destOrd="0" presId="urn:microsoft.com/office/officeart/2005/8/layout/hierarchy3"/>
    <dgm:cxn modelId="{566FFB17-609F-49F1-829D-2B403EEFD7CF}" type="presParOf" srcId="{8B90C8D3-501B-44FD-A366-ECD8811FB0A8}" destId="{C80984FD-992D-4DC6-81C0-DCEB332932D9}" srcOrd="1" destOrd="0" presId="urn:microsoft.com/office/officeart/2005/8/layout/hierarchy3"/>
    <dgm:cxn modelId="{BB3EF92C-8AD7-49FB-81F1-F3BB4D9C9977}" type="presParOf" srcId="{8B90C8D3-501B-44FD-A366-ECD8811FB0A8}" destId="{77192FE0-56A9-466A-B3AB-C7119788E1E9}" srcOrd="2" destOrd="0" presId="urn:microsoft.com/office/officeart/2005/8/layout/hierarchy3"/>
    <dgm:cxn modelId="{C2387A89-71A9-48F7-87F1-34084C66C7C0}" type="presParOf" srcId="{8B90C8D3-501B-44FD-A366-ECD8811FB0A8}" destId="{4CC73738-3E55-4CFE-9223-61E60F84812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74E54-D1F8-4A26-9E79-478D77621761}">
      <dsp:nvSpPr>
        <dsp:cNvPr id="0" name=""/>
        <dsp:cNvSpPr/>
      </dsp:nvSpPr>
      <dsp:spPr>
        <a:xfrm>
          <a:off x="221656" y="193967"/>
          <a:ext cx="4063007" cy="121173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mj-lt"/>
            </a:rPr>
            <a:t>12</a:t>
          </a:r>
          <a:r>
            <a:rPr lang="ru-RU" sz="5200" kern="1200" dirty="0">
              <a:latin typeface="+mj-lt"/>
            </a:rPr>
            <a:t> пациентов</a:t>
          </a:r>
        </a:p>
      </dsp:txBody>
      <dsp:txXfrm>
        <a:off x="257146" y="229457"/>
        <a:ext cx="3992027" cy="1140751"/>
      </dsp:txXfrm>
    </dsp:sp>
    <dsp:sp modelId="{D2516595-D930-48CC-B4EA-C613BFDF1171}">
      <dsp:nvSpPr>
        <dsp:cNvPr id="0" name=""/>
        <dsp:cNvSpPr/>
      </dsp:nvSpPr>
      <dsp:spPr>
        <a:xfrm>
          <a:off x="627957" y="1405698"/>
          <a:ext cx="185760" cy="1468208"/>
        </a:xfrm>
        <a:custGeom>
          <a:avLst/>
          <a:gdLst/>
          <a:ahLst/>
          <a:cxnLst/>
          <a:rect l="0" t="0" r="0" b="0"/>
          <a:pathLst>
            <a:path>
              <a:moveTo>
                <a:pt x="0" y="0"/>
              </a:moveTo>
              <a:lnTo>
                <a:pt x="0" y="1468208"/>
              </a:lnTo>
              <a:lnTo>
                <a:pt x="185760" y="1468208"/>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FA07CB64-4D7D-4D60-8432-066923DBBC31}">
      <dsp:nvSpPr>
        <dsp:cNvPr id="0" name=""/>
        <dsp:cNvSpPr/>
      </dsp:nvSpPr>
      <dsp:spPr>
        <a:xfrm>
          <a:off x="813717" y="1858155"/>
          <a:ext cx="3963447" cy="2031503"/>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ru-RU" sz="5300" kern="1200" dirty="0">
              <a:latin typeface="+mj-lt"/>
            </a:rPr>
            <a:t>Текст</a:t>
          </a:r>
        </a:p>
      </dsp:txBody>
      <dsp:txXfrm>
        <a:off x="873218" y="1917656"/>
        <a:ext cx="3844445" cy="1912501"/>
      </dsp:txXfrm>
    </dsp:sp>
    <dsp:sp modelId="{82817208-0111-453C-9E2F-037B8C1C45BB}">
      <dsp:nvSpPr>
        <dsp:cNvPr id="0" name=""/>
        <dsp:cNvSpPr/>
      </dsp:nvSpPr>
      <dsp:spPr>
        <a:xfrm>
          <a:off x="627957" y="1405698"/>
          <a:ext cx="185760" cy="3457772"/>
        </a:xfrm>
        <a:custGeom>
          <a:avLst/>
          <a:gdLst/>
          <a:ahLst/>
          <a:cxnLst/>
          <a:rect l="0" t="0" r="0" b="0"/>
          <a:pathLst>
            <a:path>
              <a:moveTo>
                <a:pt x="0" y="0"/>
              </a:moveTo>
              <a:lnTo>
                <a:pt x="0" y="3457772"/>
              </a:lnTo>
              <a:lnTo>
                <a:pt x="185760" y="3457772"/>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E6C2F6FC-038A-429A-86E8-696B670EA619}">
      <dsp:nvSpPr>
        <dsp:cNvPr id="0" name=""/>
        <dsp:cNvSpPr/>
      </dsp:nvSpPr>
      <dsp:spPr>
        <a:xfrm>
          <a:off x="813717" y="4397535"/>
          <a:ext cx="3937867" cy="931871"/>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ru-RU" sz="5300" kern="1200" dirty="0">
              <a:latin typeface="+mj-lt"/>
            </a:rPr>
            <a:t>Текст</a:t>
          </a:r>
        </a:p>
      </dsp:txBody>
      <dsp:txXfrm>
        <a:off x="841011" y="4424829"/>
        <a:ext cx="3883279" cy="877283"/>
      </dsp:txXfrm>
    </dsp:sp>
    <dsp:sp modelId="{C62663B5-689F-4ACE-981E-87F7FC21252D}">
      <dsp:nvSpPr>
        <dsp:cNvPr id="0" name=""/>
        <dsp:cNvSpPr/>
      </dsp:nvSpPr>
      <dsp:spPr>
        <a:xfrm>
          <a:off x="4850072" y="161300"/>
          <a:ext cx="4063007" cy="123643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ru-RU" sz="5200" kern="1200" dirty="0">
              <a:latin typeface="+mj-lt"/>
            </a:rPr>
            <a:t>5 пациентов</a:t>
          </a:r>
        </a:p>
      </dsp:txBody>
      <dsp:txXfrm>
        <a:off x="4886286" y="197514"/>
        <a:ext cx="3990579" cy="1164006"/>
      </dsp:txXfrm>
    </dsp:sp>
    <dsp:sp modelId="{F1379750-B9BD-4A4C-AA37-2788E1E53E8A}">
      <dsp:nvSpPr>
        <dsp:cNvPr id="0" name=""/>
        <dsp:cNvSpPr/>
      </dsp:nvSpPr>
      <dsp:spPr>
        <a:xfrm>
          <a:off x="5256373" y="1397735"/>
          <a:ext cx="312819" cy="1120699"/>
        </a:xfrm>
        <a:custGeom>
          <a:avLst/>
          <a:gdLst/>
          <a:ahLst/>
          <a:cxnLst/>
          <a:rect l="0" t="0" r="0" b="0"/>
          <a:pathLst>
            <a:path>
              <a:moveTo>
                <a:pt x="0" y="0"/>
              </a:moveTo>
              <a:lnTo>
                <a:pt x="0" y="1120699"/>
              </a:lnTo>
              <a:lnTo>
                <a:pt x="312819" y="1120699"/>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80984FD-992D-4DC6-81C0-DCEB332932D9}">
      <dsp:nvSpPr>
        <dsp:cNvPr id="0" name=""/>
        <dsp:cNvSpPr/>
      </dsp:nvSpPr>
      <dsp:spPr>
        <a:xfrm>
          <a:off x="5569192" y="1818195"/>
          <a:ext cx="3250406" cy="1400478"/>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ru-RU" sz="5300" kern="1200" dirty="0">
              <a:latin typeface="+mj-lt"/>
            </a:rPr>
            <a:t>Текст</a:t>
          </a:r>
        </a:p>
      </dsp:txBody>
      <dsp:txXfrm>
        <a:off x="5610211" y="1859214"/>
        <a:ext cx="3168368" cy="1318440"/>
      </dsp:txXfrm>
    </dsp:sp>
    <dsp:sp modelId="{77192FE0-56A9-466A-B3AB-C7119788E1E9}">
      <dsp:nvSpPr>
        <dsp:cNvPr id="0" name=""/>
        <dsp:cNvSpPr/>
      </dsp:nvSpPr>
      <dsp:spPr>
        <a:xfrm>
          <a:off x="5256373" y="1397735"/>
          <a:ext cx="340545" cy="3060968"/>
        </a:xfrm>
        <a:custGeom>
          <a:avLst/>
          <a:gdLst/>
          <a:ahLst/>
          <a:cxnLst/>
          <a:rect l="0" t="0" r="0" b="0"/>
          <a:pathLst>
            <a:path>
              <a:moveTo>
                <a:pt x="0" y="0"/>
              </a:moveTo>
              <a:lnTo>
                <a:pt x="0" y="3060968"/>
              </a:lnTo>
              <a:lnTo>
                <a:pt x="340545" y="3060968"/>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4CC73738-3E55-4CFE-9223-61E60F848128}">
      <dsp:nvSpPr>
        <dsp:cNvPr id="0" name=""/>
        <dsp:cNvSpPr/>
      </dsp:nvSpPr>
      <dsp:spPr>
        <a:xfrm>
          <a:off x="5596918" y="3532602"/>
          <a:ext cx="3250406" cy="1852203"/>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ru-RU" sz="5300" kern="1200" dirty="0">
              <a:latin typeface="+mj-lt"/>
            </a:rPr>
            <a:t>Текст</a:t>
          </a:r>
        </a:p>
      </dsp:txBody>
      <dsp:txXfrm>
        <a:off x="5651167" y="3586851"/>
        <a:ext cx="3141908" cy="17437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0.58798</cdr:x>
      <cdr:y>0.75951</cdr:y>
    </cdr:from>
    <cdr:to>
      <cdr:x>0.60425</cdr:x>
      <cdr:y>0.901</cdr:y>
    </cdr:to>
    <cdr:sp macro="" textlink="">
      <cdr:nvSpPr>
        <cdr:cNvPr id="2" name="Левая фигурная скобка 1"/>
        <cdr:cNvSpPr/>
      </cdr:nvSpPr>
      <cdr:spPr>
        <a:xfrm xmlns:a="http://schemas.openxmlformats.org/drawingml/2006/main" flipH="1">
          <a:off x="7118234" y="4226081"/>
          <a:ext cx="196965" cy="787244"/>
        </a:xfrm>
        <a:prstGeom xmlns:a="http://schemas.openxmlformats.org/drawingml/2006/main" prst="leftBrace">
          <a:avLst>
            <a:gd name="adj1" fmla="val 21510"/>
            <a:gd name="adj2" fmla="val 51817"/>
          </a:avLst>
        </a:prstGeom>
        <a:ln xmlns:a="http://schemas.openxmlformats.org/drawingml/2006/main" w="285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D9E8085D-9BCC-F19F-19D7-8991D081FA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a:latin typeface="Calibri Light" panose="020F0302020204030204" pitchFamily="34" charset="0"/>
              </a:defRPr>
            </a:lvl1pPr>
          </a:lstStyle>
          <a:p>
            <a:pPr>
              <a:defRPr/>
            </a:pPr>
            <a:endParaRPr lang="ru-RU" dirty="0"/>
          </a:p>
        </p:txBody>
      </p:sp>
      <p:sp>
        <p:nvSpPr>
          <p:cNvPr id="3" name="Дата 2">
            <a:extLst>
              <a:ext uri="{FF2B5EF4-FFF2-40B4-BE49-F238E27FC236}">
                <a16:creationId xmlns:a16="http://schemas.microsoft.com/office/drawing/2014/main" id="{98F2A5A8-C79E-2A58-9C6D-8A77505A838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Calibri Light" panose="020F0302020204030204" pitchFamily="34" charset="0"/>
              </a:defRPr>
            </a:lvl1pPr>
          </a:lstStyle>
          <a:p>
            <a:pPr>
              <a:defRPr/>
            </a:pPr>
            <a:fld id="{23778D1D-9ABF-E64C-8D24-FDC55381881F}" type="datetimeFigureOut">
              <a:rPr lang="ru-RU" smtClean="0"/>
              <a:pPr>
                <a:defRPr/>
              </a:pPr>
              <a:t>12.09.2023</a:t>
            </a:fld>
            <a:endParaRPr lang="ru-RU" dirty="0"/>
          </a:p>
        </p:txBody>
      </p:sp>
      <p:sp>
        <p:nvSpPr>
          <p:cNvPr id="4" name="Образ слайда 3">
            <a:extLst>
              <a:ext uri="{FF2B5EF4-FFF2-40B4-BE49-F238E27FC236}">
                <a16:creationId xmlns:a16="http://schemas.microsoft.com/office/drawing/2014/main" id="{D47FB97C-C1D3-AACD-B085-004F9DC0D90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a:extLst>
              <a:ext uri="{FF2B5EF4-FFF2-40B4-BE49-F238E27FC236}">
                <a16:creationId xmlns:a16="http://schemas.microsoft.com/office/drawing/2014/main" id="{723F541B-9EBA-1C34-B0BA-8BBB211B4EC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a:p>
            <a:pPr lvl="4"/>
            <a:r>
              <a:rPr lang="ru-RU" noProof="0" dirty="0"/>
              <a:t>Пятый уровень</a:t>
            </a:r>
          </a:p>
        </p:txBody>
      </p:sp>
      <p:sp>
        <p:nvSpPr>
          <p:cNvPr id="6" name="Нижний колонтитул 5">
            <a:extLst>
              <a:ext uri="{FF2B5EF4-FFF2-40B4-BE49-F238E27FC236}">
                <a16:creationId xmlns:a16="http://schemas.microsoft.com/office/drawing/2014/main" id="{BA107AE5-A61D-DC0C-B1F4-1075528951F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Calibri Light" panose="020F0302020204030204" pitchFamily="34" charset="0"/>
              </a:defRPr>
            </a:lvl1pPr>
          </a:lstStyle>
          <a:p>
            <a:pPr>
              <a:defRPr/>
            </a:pPr>
            <a:endParaRPr lang="ru-RU" dirty="0"/>
          </a:p>
        </p:txBody>
      </p:sp>
      <p:sp>
        <p:nvSpPr>
          <p:cNvPr id="7" name="Номер слайда 6">
            <a:extLst>
              <a:ext uri="{FF2B5EF4-FFF2-40B4-BE49-F238E27FC236}">
                <a16:creationId xmlns:a16="http://schemas.microsoft.com/office/drawing/2014/main" id="{A9823033-288F-4630-FBA0-F339DC8260C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Calibri Light" panose="020F0302020204030204" pitchFamily="34" charset="0"/>
              </a:defRPr>
            </a:lvl1pPr>
          </a:lstStyle>
          <a:p>
            <a:pPr>
              <a:defRPr/>
            </a:pPr>
            <a:fld id="{C3B9C4C4-F855-194E-8999-073C3E4EC9B8}" type="slidenum">
              <a:rPr lang="ru-RU" smtClean="0"/>
              <a:pPr>
                <a:defRPr/>
              </a:pPr>
              <a:t>‹#›</a:t>
            </a:fld>
            <a:endParaRPr lang="ru-RU" dirty="0"/>
          </a:p>
        </p:txBody>
      </p:sp>
    </p:spTree>
    <p:extLst>
      <p:ext uri="{BB962C8B-B14F-4D97-AF65-F5344CB8AC3E}">
        <p14:creationId xmlns:p14="http://schemas.microsoft.com/office/powerpoint/2010/main" val="2694277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b="0" i="0" kern="1200">
        <a:solidFill>
          <a:schemeClr val="tx1"/>
        </a:solidFill>
        <a:latin typeface="Calibri Light" panose="020F0302020204030204" pitchFamily="34" charset="0"/>
        <a:ea typeface="+mn-ea"/>
        <a:cs typeface="+mn-cs"/>
      </a:defRPr>
    </a:lvl1pPr>
    <a:lvl2pPr marL="457200" algn="l" rtl="0" fontAlgn="base">
      <a:spcBef>
        <a:spcPct val="30000"/>
      </a:spcBef>
      <a:spcAft>
        <a:spcPct val="0"/>
      </a:spcAft>
      <a:defRPr sz="1200" b="0" i="0" kern="1200">
        <a:solidFill>
          <a:schemeClr val="tx1"/>
        </a:solidFill>
        <a:latin typeface="Calibri Light" panose="020F0302020204030204" pitchFamily="34" charset="0"/>
        <a:ea typeface="+mn-ea"/>
        <a:cs typeface="+mn-cs"/>
      </a:defRPr>
    </a:lvl2pPr>
    <a:lvl3pPr marL="914400" algn="l" rtl="0" fontAlgn="base">
      <a:spcBef>
        <a:spcPct val="30000"/>
      </a:spcBef>
      <a:spcAft>
        <a:spcPct val="0"/>
      </a:spcAft>
      <a:defRPr sz="1200" b="0" i="0" kern="1200">
        <a:solidFill>
          <a:schemeClr val="tx1"/>
        </a:solidFill>
        <a:latin typeface="Calibri Light" panose="020F0302020204030204" pitchFamily="34" charset="0"/>
        <a:ea typeface="+mn-ea"/>
        <a:cs typeface="+mn-cs"/>
      </a:defRPr>
    </a:lvl3pPr>
    <a:lvl4pPr marL="1371600" algn="l" rtl="0" fontAlgn="base">
      <a:spcBef>
        <a:spcPct val="30000"/>
      </a:spcBef>
      <a:spcAft>
        <a:spcPct val="0"/>
      </a:spcAft>
      <a:defRPr sz="1200" b="0" i="0" kern="1200">
        <a:solidFill>
          <a:schemeClr val="tx1"/>
        </a:solidFill>
        <a:latin typeface="Calibri Light" panose="020F0302020204030204" pitchFamily="34" charset="0"/>
        <a:ea typeface="+mn-ea"/>
        <a:cs typeface="+mn-cs"/>
      </a:defRPr>
    </a:lvl4pPr>
    <a:lvl5pPr marL="1828800" algn="l" rtl="0" fontAlgn="base">
      <a:spcBef>
        <a:spcPct val="30000"/>
      </a:spcBef>
      <a:spcAft>
        <a:spcPct val="0"/>
      </a:spcAft>
      <a:defRPr sz="1200" b="0" i="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a:extLst>
              <a:ext uri="{FF2B5EF4-FFF2-40B4-BE49-F238E27FC236}">
                <a16:creationId xmlns:a16="http://schemas.microsoft.com/office/drawing/2014/main" id="{D30889F7-70C2-D9E5-B121-06705D0A4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Заметки 2">
            <a:extLst>
              <a:ext uri="{FF2B5EF4-FFF2-40B4-BE49-F238E27FC236}">
                <a16:creationId xmlns:a16="http://schemas.microsoft.com/office/drawing/2014/main" id="{A05F870F-D0E1-A02C-9D4C-B205BA0C76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Структуру отрицательных результатов составили</a:t>
            </a:r>
            <a:r>
              <a:rPr lang="en-US" altLang="ru-RU"/>
              <a:t> </a:t>
            </a:r>
            <a:r>
              <a:rPr lang="ru-RU" altLang="ru-RU"/>
              <a:t>вторичные операции и операции во фронтальном отделе НЧ</a:t>
            </a:r>
            <a:endParaRPr lang="en-US" altLang="ru-RU"/>
          </a:p>
          <a:p>
            <a:pPr>
              <a:spcBef>
                <a:spcPct val="0"/>
              </a:spcBef>
            </a:pPr>
            <a:endParaRPr lang="ru-RU" altLang="ru-RU"/>
          </a:p>
          <a:p>
            <a:pPr>
              <a:spcBef>
                <a:spcPct val="0"/>
              </a:spcBef>
            </a:pPr>
            <a:r>
              <a:rPr lang="ru-RU" altLang="ru-RU"/>
              <a:t>При этом количество отрицательных результатов у детей равнялось 1 случаю, успешность реконструктивной операции у пациентов с дефектами в секторах </a:t>
            </a:r>
            <a:r>
              <a:rPr lang="en-US" altLang="ru-RU"/>
              <a:t>H </a:t>
            </a:r>
            <a:r>
              <a:rPr lang="ru-RU" altLang="ru-RU"/>
              <a:t>и </a:t>
            </a:r>
            <a:r>
              <a:rPr lang="en-US" altLang="ru-RU"/>
              <a:t>L</a:t>
            </a:r>
            <a:r>
              <a:rPr lang="ru-RU" altLang="ru-RU"/>
              <a:t> также оказалась достаточно высокой.</a:t>
            </a:r>
          </a:p>
        </p:txBody>
      </p:sp>
      <p:sp>
        <p:nvSpPr>
          <p:cNvPr id="16387" name="Номер слайда 3">
            <a:extLst>
              <a:ext uri="{FF2B5EF4-FFF2-40B4-BE49-F238E27FC236}">
                <a16:creationId xmlns:a16="http://schemas.microsoft.com/office/drawing/2014/main" id="{23E844D7-DF45-15F1-0567-0DE70703F0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3F4301-07C9-F74E-8069-618DD3397011}" type="slidenum">
              <a:rPr lang="ru-RU" altLang="ru-RU">
                <a:latin typeface="Calibri Light" panose="020F0302020204030204" pitchFamily="34" charset="0"/>
              </a:rPr>
              <a:pPr fontAlgn="base">
                <a:spcBef>
                  <a:spcPct val="0"/>
                </a:spcBef>
                <a:spcAft>
                  <a:spcPct val="0"/>
                </a:spcAft>
              </a:pPr>
              <a:t>10</a:t>
            </a:fld>
            <a:endParaRPr lang="ru-RU" altLang="ru-RU" dirty="0">
              <a:latin typeface="Calibri Light" panose="020F03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Таким образом, в результате анализа 576 ОПТГ удалось установить сроки замещения и консолидации АТ серии Аллоплант.</a:t>
            </a:r>
          </a:p>
          <a:p>
            <a:endParaRPr lang="ru-RU" dirty="0"/>
          </a:p>
          <a:p>
            <a:r>
              <a:rPr lang="ru-RU" dirty="0"/>
              <a:t>Замещение АТ завершается к 13 мес.</a:t>
            </a:r>
          </a:p>
          <a:p>
            <a:endParaRPr lang="ru-RU" dirty="0"/>
          </a:p>
          <a:p>
            <a:r>
              <a:rPr lang="ru-RU" dirty="0"/>
              <a:t>Консолидация трансплантата с собственной челюстью к 17 мес.</a:t>
            </a:r>
          </a:p>
        </p:txBody>
      </p:sp>
      <p:sp>
        <p:nvSpPr>
          <p:cNvPr id="4" name="Номер слайда 3"/>
          <p:cNvSpPr>
            <a:spLocks noGrp="1"/>
          </p:cNvSpPr>
          <p:nvPr>
            <p:ph type="sldNum" sz="quarter" idx="5"/>
          </p:nvPr>
        </p:nvSpPr>
        <p:spPr/>
        <p:txBody>
          <a:bodyPr/>
          <a:lstStyle/>
          <a:p>
            <a:fld id="{8A166FC2-3A56-4D19-8E0F-944AB4EA35AF}" type="slidenum">
              <a:rPr lang="ru-RU" smtClean="0"/>
              <a:pPr/>
              <a:t>32</a:t>
            </a:fld>
            <a:endParaRPr lang="ru-RU"/>
          </a:p>
        </p:txBody>
      </p:sp>
    </p:spTree>
    <p:extLst>
      <p:ext uri="{BB962C8B-B14F-4D97-AF65-F5344CB8AC3E}">
        <p14:creationId xmlns:p14="http://schemas.microsoft.com/office/powerpoint/2010/main" val="187481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48BA016-85FD-D230-BE2D-6F4DC685DCB8}"/>
              </a:ext>
            </a:extLst>
          </p:cNvPr>
          <p:cNvSpPr>
            <a:spLocks noGrp="1"/>
          </p:cNvSpPr>
          <p:nvPr>
            <p:ph type="dt" sz="half" idx="10"/>
          </p:nvPr>
        </p:nvSpPr>
        <p:spPr/>
        <p:txBody>
          <a:bodyPr/>
          <a:lstStyle>
            <a:lvl1pPr>
              <a:defRPr/>
            </a:lvl1pPr>
          </a:lstStyle>
          <a:p>
            <a:pPr>
              <a:defRPr/>
            </a:pPr>
            <a:fld id="{7691C647-FF78-B840-B62B-1B6E73101B93}" type="datetimeFigureOut">
              <a:rPr lang="ru-RU"/>
              <a:pPr>
                <a:defRPr/>
              </a:pPr>
              <a:t>12.09.2023</a:t>
            </a:fld>
            <a:endParaRPr lang="ru-RU"/>
          </a:p>
        </p:txBody>
      </p:sp>
      <p:sp>
        <p:nvSpPr>
          <p:cNvPr id="5" name="Нижний колонтитул 4">
            <a:extLst>
              <a:ext uri="{FF2B5EF4-FFF2-40B4-BE49-F238E27FC236}">
                <a16:creationId xmlns:a16="http://schemas.microsoft.com/office/drawing/2014/main" id="{BAF0F6BC-B783-E0BE-38BA-9F5B14D1CF6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9C0638C-92FA-AEA3-612F-7900B8E13193}"/>
              </a:ext>
            </a:extLst>
          </p:cNvPr>
          <p:cNvSpPr>
            <a:spLocks noGrp="1"/>
          </p:cNvSpPr>
          <p:nvPr>
            <p:ph type="sldNum" sz="quarter" idx="12"/>
          </p:nvPr>
        </p:nvSpPr>
        <p:spPr/>
        <p:txBody>
          <a:bodyPr/>
          <a:lstStyle>
            <a:lvl1pPr>
              <a:defRPr/>
            </a:lvl1pPr>
          </a:lstStyle>
          <a:p>
            <a:pPr>
              <a:defRPr/>
            </a:pPr>
            <a:fld id="{76F93EB4-6F5B-CD49-90A4-F492B7ED88C5}" type="slidenum">
              <a:rPr lang="ru-RU"/>
              <a:pPr>
                <a:defRPr/>
              </a:pPr>
              <a:t>‹#›</a:t>
            </a:fld>
            <a:endParaRPr lang="ru-RU"/>
          </a:p>
        </p:txBody>
      </p:sp>
    </p:spTree>
    <p:extLst>
      <p:ext uri="{BB962C8B-B14F-4D97-AF65-F5344CB8AC3E}">
        <p14:creationId xmlns:p14="http://schemas.microsoft.com/office/powerpoint/2010/main" val="218792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2787D00-4BD6-2BDE-FA41-A95D8C9364C7}"/>
              </a:ext>
            </a:extLst>
          </p:cNvPr>
          <p:cNvSpPr>
            <a:spLocks noGrp="1"/>
          </p:cNvSpPr>
          <p:nvPr>
            <p:ph type="dt" sz="half" idx="10"/>
          </p:nvPr>
        </p:nvSpPr>
        <p:spPr/>
        <p:txBody>
          <a:bodyPr/>
          <a:lstStyle>
            <a:lvl1pPr>
              <a:defRPr/>
            </a:lvl1pPr>
          </a:lstStyle>
          <a:p>
            <a:pPr>
              <a:defRPr/>
            </a:pPr>
            <a:fld id="{DE0B4EAA-070A-D444-AE83-38B77FDAC0B4}" type="datetimeFigureOut">
              <a:rPr lang="ru-RU"/>
              <a:pPr>
                <a:defRPr/>
              </a:pPr>
              <a:t>12.09.2023</a:t>
            </a:fld>
            <a:endParaRPr lang="ru-RU"/>
          </a:p>
        </p:txBody>
      </p:sp>
      <p:sp>
        <p:nvSpPr>
          <p:cNvPr id="5" name="Нижний колонтитул 4">
            <a:extLst>
              <a:ext uri="{FF2B5EF4-FFF2-40B4-BE49-F238E27FC236}">
                <a16:creationId xmlns:a16="http://schemas.microsoft.com/office/drawing/2014/main" id="{5FD301AD-192A-79B2-1DEE-FFBBF72999F9}"/>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CB252A6-249E-1424-742E-B0F65AB19DD8}"/>
              </a:ext>
            </a:extLst>
          </p:cNvPr>
          <p:cNvSpPr>
            <a:spLocks noGrp="1"/>
          </p:cNvSpPr>
          <p:nvPr>
            <p:ph type="sldNum" sz="quarter" idx="12"/>
          </p:nvPr>
        </p:nvSpPr>
        <p:spPr/>
        <p:txBody>
          <a:bodyPr/>
          <a:lstStyle>
            <a:lvl1pPr>
              <a:defRPr/>
            </a:lvl1pPr>
          </a:lstStyle>
          <a:p>
            <a:pPr>
              <a:defRPr/>
            </a:pPr>
            <a:fld id="{7D39A545-5A35-1547-906D-6235ADC477F3}" type="slidenum">
              <a:rPr lang="ru-RU"/>
              <a:pPr>
                <a:defRPr/>
              </a:pPr>
              <a:t>‹#›</a:t>
            </a:fld>
            <a:endParaRPr lang="ru-RU"/>
          </a:p>
        </p:txBody>
      </p:sp>
    </p:spTree>
    <p:extLst>
      <p:ext uri="{BB962C8B-B14F-4D97-AF65-F5344CB8AC3E}">
        <p14:creationId xmlns:p14="http://schemas.microsoft.com/office/powerpoint/2010/main" val="145936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A9796C-6C8A-2DF3-3E8C-1085E621943A}"/>
              </a:ext>
            </a:extLst>
          </p:cNvPr>
          <p:cNvSpPr>
            <a:spLocks noGrp="1"/>
          </p:cNvSpPr>
          <p:nvPr>
            <p:ph type="dt" sz="half" idx="10"/>
          </p:nvPr>
        </p:nvSpPr>
        <p:spPr/>
        <p:txBody>
          <a:bodyPr/>
          <a:lstStyle>
            <a:lvl1pPr>
              <a:defRPr/>
            </a:lvl1pPr>
          </a:lstStyle>
          <a:p>
            <a:pPr>
              <a:defRPr/>
            </a:pPr>
            <a:fld id="{AD47ED57-74AD-0943-A50E-E5C29744F717}" type="datetimeFigureOut">
              <a:rPr lang="ru-RU"/>
              <a:pPr>
                <a:defRPr/>
              </a:pPr>
              <a:t>12.09.2023</a:t>
            </a:fld>
            <a:endParaRPr lang="ru-RU"/>
          </a:p>
        </p:txBody>
      </p:sp>
      <p:sp>
        <p:nvSpPr>
          <p:cNvPr id="5" name="Нижний колонтитул 4">
            <a:extLst>
              <a:ext uri="{FF2B5EF4-FFF2-40B4-BE49-F238E27FC236}">
                <a16:creationId xmlns:a16="http://schemas.microsoft.com/office/drawing/2014/main" id="{165B69AB-B3D7-03A0-C467-A07A1FD2415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A5CD0127-57EF-C2C8-3507-03F338976195}"/>
              </a:ext>
            </a:extLst>
          </p:cNvPr>
          <p:cNvSpPr>
            <a:spLocks noGrp="1"/>
          </p:cNvSpPr>
          <p:nvPr>
            <p:ph type="sldNum" sz="quarter" idx="12"/>
          </p:nvPr>
        </p:nvSpPr>
        <p:spPr/>
        <p:txBody>
          <a:bodyPr/>
          <a:lstStyle>
            <a:lvl1pPr>
              <a:defRPr/>
            </a:lvl1pPr>
          </a:lstStyle>
          <a:p>
            <a:pPr>
              <a:defRPr/>
            </a:pPr>
            <a:fld id="{A9E72BD0-1DE5-5F42-9788-7AC34DC6B55F}" type="slidenum">
              <a:rPr lang="ru-RU"/>
              <a:pPr>
                <a:defRPr/>
              </a:pPr>
              <a:t>‹#›</a:t>
            </a:fld>
            <a:endParaRPr lang="ru-RU"/>
          </a:p>
        </p:txBody>
      </p:sp>
    </p:spTree>
    <p:extLst>
      <p:ext uri="{BB962C8B-B14F-4D97-AF65-F5344CB8AC3E}">
        <p14:creationId xmlns:p14="http://schemas.microsoft.com/office/powerpoint/2010/main" val="19983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363BA47-1D80-C9F1-3C0D-3967759CB63C}"/>
              </a:ext>
            </a:extLst>
          </p:cNvPr>
          <p:cNvSpPr>
            <a:spLocks noGrp="1"/>
          </p:cNvSpPr>
          <p:nvPr>
            <p:ph type="dt" sz="half" idx="10"/>
          </p:nvPr>
        </p:nvSpPr>
        <p:spPr/>
        <p:txBody>
          <a:bodyPr/>
          <a:lstStyle>
            <a:lvl1pPr>
              <a:defRPr/>
            </a:lvl1pPr>
          </a:lstStyle>
          <a:p>
            <a:pPr>
              <a:defRPr/>
            </a:pPr>
            <a:fld id="{FE5E6602-CFE0-5442-AA5E-48B06198941F}" type="datetimeFigureOut">
              <a:rPr lang="ru-RU"/>
              <a:pPr>
                <a:defRPr/>
              </a:pPr>
              <a:t>12.09.2023</a:t>
            </a:fld>
            <a:endParaRPr lang="ru-RU"/>
          </a:p>
        </p:txBody>
      </p:sp>
      <p:sp>
        <p:nvSpPr>
          <p:cNvPr id="5" name="Нижний колонтитул 4">
            <a:extLst>
              <a:ext uri="{FF2B5EF4-FFF2-40B4-BE49-F238E27FC236}">
                <a16:creationId xmlns:a16="http://schemas.microsoft.com/office/drawing/2014/main" id="{0A345A1D-F29A-E333-6A19-5071B774297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268B284-7D57-C98E-2B3D-1A2F85837210}"/>
              </a:ext>
            </a:extLst>
          </p:cNvPr>
          <p:cNvSpPr>
            <a:spLocks noGrp="1"/>
          </p:cNvSpPr>
          <p:nvPr>
            <p:ph type="sldNum" sz="quarter" idx="12"/>
          </p:nvPr>
        </p:nvSpPr>
        <p:spPr/>
        <p:txBody>
          <a:bodyPr/>
          <a:lstStyle>
            <a:lvl1pPr>
              <a:defRPr/>
            </a:lvl1pPr>
          </a:lstStyle>
          <a:p>
            <a:pPr>
              <a:defRPr/>
            </a:pPr>
            <a:fld id="{CF3875B8-EC0E-5742-9448-F67A20EEAC84}" type="slidenum">
              <a:rPr lang="ru-RU"/>
              <a:pPr>
                <a:defRPr/>
              </a:pPr>
              <a:t>‹#›</a:t>
            </a:fld>
            <a:endParaRPr lang="ru-RU"/>
          </a:p>
        </p:txBody>
      </p:sp>
    </p:spTree>
    <p:extLst>
      <p:ext uri="{BB962C8B-B14F-4D97-AF65-F5344CB8AC3E}">
        <p14:creationId xmlns:p14="http://schemas.microsoft.com/office/powerpoint/2010/main" val="291902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8A76321-F210-6681-26CE-CFC4D534BA1C}"/>
              </a:ext>
            </a:extLst>
          </p:cNvPr>
          <p:cNvSpPr>
            <a:spLocks noGrp="1"/>
          </p:cNvSpPr>
          <p:nvPr>
            <p:ph type="dt" sz="half" idx="10"/>
          </p:nvPr>
        </p:nvSpPr>
        <p:spPr/>
        <p:txBody>
          <a:bodyPr/>
          <a:lstStyle>
            <a:lvl1pPr>
              <a:defRPr/>
            </a:lvl1pPr>
          </a:lstStyle>
          <a:p>
            <a:pPr>
              <a:defRPr/>
            </a:pPr>
            <a:fld id="{1AFA0B9B-96ED-3748-A0ED-FEA9A7D30944}" type="datetimeFigureOut">
              <a:rPr lang="ru-RU"/>
              <a:pPr>
                <a:defRPr/>
              </a:pPr>
              <a:t>12.09.2023</a:t>
            </a:fld>
            <a:endParaRPr lang="ru-RU"/>
          </a:p>
        </p:txBody>
      </p:sp>
      <p:sp>
        <p:nvSpPr>
          <p:cNvPr id="5" name="Нижний колонтитул 4">
            <a:extLst>
              <a:ext uri="{FF2B5EF4-FFF2-40B4-BE49-F238E27FC236}">
                <a16:creationId xmlns:a16="http://schemas.microsoft.com/office/drawing/2014/main" id="{29E20F71-C3A5-FC7C-8643-B7DC61919A57}"/>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72E7136-B861-D866-8527-725864F40C65}"/>
              </a:ext>
            </a:extLst>
          </p:cNvPr>
          <p:cNvSpPr>
            <a:spLocks noGrp="1"/>
          </p:cNvSpPr>
          <p:nvPr>
            <p:ph type="sldNum" sz="quarter" idx="12"/>
          </p:nvPr>
        </p:nvSpPr>
        <p:spPr/>
        <p:txBody>
          <a:bodyPr/>
          <a:lstStyle>
            <a:lvl1pPr>
              <a:defRPr/>
            </a:lvl1pPr>
          </a:lstStyle>
          <a:p>
            <a:pPr>
              <a:defRPr/>
            </a:pPr>
            <a:fld id="{133904F7-FA16-F845-8D0F-8D99D305822A}" type="slidenum">
              <a:rPr lang="ru-RU"/>
              <a:pPr>
                <a:defRPr/>
              </a:pPr>
              <a:t>‹#›</a:t>
            </a:fld>
            <a:endParaRPr lang="ru-RU"/>
          </a:p>
        </p:txBody>
      </p:sp>
    </p:spTree>
    <p:extLst>
      <p:ext uri="{BB962C8B-B14F-4D97-AF65-F5344CB8AC3E}">
        <p14:creationId xmlns:p14="http://schemas.microsoft.com/office/powerpoint/2010/main" val="318971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88D5311E-8E7E-86F9-C0DD-F00E3F3DFA3D}"/>
              </a:ext>
            </a:extLst>
          </p:cNvPr>
          <p:cNvSpPr>
            <a:spLocks noGrp="1"/>
          </p:cNvSpPr>
          <p:nvPr>
            <p:ph type="dt" sz="half" idx="10"/>
          </p:nvPr>
        </p:nvSpPr>
        <p:spPr/>
        <p:txBody>
          <a:bodyPr/>
          <a:lstStyle>
            <a:lvl1pPr>
              <a:defRPr/>
            </a:lvl1pPr>
          </a:lstStyle>
          <a:p>
            <a:pPr>
              <a:defRPr/>
            </a:pPr>
            <a:fld id="{322A5823-077E-5749-A0DD-C7532DB0CBC5}" type="datetimeFigureOut">
              <a:rPr lang="ru-RU"/>
              <a:pPr>
                <a:defRPr/>
              </a:pPr>
              <a:t>12.09.2023</a:t>
            </a:fld>
            <a:endParaRPr lang="ru-RU"/>
          </a:p>
        </p:txBody>
      </p:sp>
      <p:sp>
        <p:nvSpPr>
          <p:cNvPr id="6" name="Нижний колонтитул 4">
            <a:extLst>
              <a:ext uri="{FF2B5EF4-FFF2-40B4-BE49-F238E27FC236}">
                <a16:creationId xmlns:a16="http://schemas.microsoft.com/office/drawing/2014/main" id="{532F2ECC-592C-ED56-597C-D29A6745D2E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D429AE37-47C8-1F6B-C990-98C11E421CF7}"/>
              </a:ext>
            </a:extLst>
          </p:cNvPr>
          <p:cNvSpPr>
            <a:spLocks noGrp="1"/>
          </p:cNvSpPr>
          <p:nvPr>
            <p:ph type="sldNum" sz="quarter" idx="12"/>
          </p:nvPr>
        </p:nvSpPr>
        <p:spPr/>
        <p:txBody>
          <a:bodyPr/>
          <a:lstStyle>
            <a:lvl1pPr>
              <a:defRPr/>
            </a:lvl1pPr>
          </a:lstStyle>
          <a:p>
            <a:pPr>
              <a:defRPr/>
            </a:pPr>
            <a:fld id="{8C79337B-0D94-0048-80FC-15B7A1C2E652}" type="slidenum">
              <a:rPr lang="ru-RU"/>
              <a:pPr>
                <a:defRPr/>
              </a:pPr>
              <a:t>‹#›</a:t>
            </a:fld>
            <a:endParaRPr lang="ru-RU"/>
          </a:p>
        </p:txBody>
      </p:sp>
    </p:spTree>
    <p:extLst>
      <p:ext uri="{BB962C8B-B14F-4D97-AF65-F5344CB8AC3E}">
        <p14:creationId xmlns:p14="http://schemas.microsoft.com/office/powerpoint/2010/main" val="1560876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3A4DDD65-290E-3980-9061-8C30E0E2738E}"/>
              </a:ext>
            </a:extLst>
          </p:cNvPr>
          <p:cNvSpPr>
            <a:spLocks noGrp="1"/>
          </p:cNvSpPr>
          <p:nvPr>
            <p:ph type="dt" sz="half" idx="10"/>
          </p:nvPr>
        </p:nvSpPr>
        <p:spPr/>
        <p:txBody>
          <a:bodyPr/>
          <a:lstStyle>
            <a:lvl1pPr>
              <a:defRPr/>
            </a:lvl1pPr>
          </a:lstStyle>
          <a:p>
            <a:pPr>
              <a:defRPr/>
            </a:pPr>
            <a:fld id="{75759CEC-F465-7B4F-A735-365159584D25}" type="datetimeFigureOut">
              <a:rPr lang="ru-RU"/>
              <a:pPr>
                <a:defRPr/>
              </a:pPr>
              <a:t>12.09.2023</a:t>
            </a:fld>
            <a:endParaRPr lang="ru-RU"/>
          </a:p>
        </p:txBody>
      </p:sp>
      <p:sp>
        <p:nvSpPr>
          <p:cNvPr id="8" name="Нижний колонтитул 4">
            <a:extLst>
              <a:ext uri="{FF2B5EF4-FFF2-40B4-BE49-F238E27FC236}">
                <a16:creationId xmlns:a16="http://schemas.microsoft.com/office/drawing/2014/main" id="{2141B8A4-E8C9-37F7-CD23-3AAB97054779}"/>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9C9B00AA-1BFD-DAE8-5DBA-CD612611DDFC}"/>
              </a:ext>
            </a:extLst>
          </p:cNvPr>
          <p:cNvSpPr>
            <a:spLocks noGrp="1"/>
          </p:cNvSpPr>
          <p:nvPr>
            <p:ph type="sldNum" sz="quarter" idx="12"/>
          </p:nvPr>
        </p:nvSpPr>
        <p:spPr/>
        <p:txBody>
          <a:bodyPr/>
          <a:lstStyle>
            <a:lvl1pPr>
              <a:defRPr/>
            </a:lvl1pPr>
          </a:lstStyle>
          <a:p>
            <a:pPr>
              <a:defRPr/>
            </a:pPr>
            <a:fld id="{D4E5F5F3-703B-9E4E-95C8-E894CFAAAF1F}" type="slidenum">
              <a:rPr lang="ru-RU"/>
              <a:pPr>
                <a:defRPr/>
              </a:pPr>
              <a:t>‹#›</a:t>
            </a:fld>
            <a:endParaRPr lang="ru-RU"/>
          </a:p>
        </p:txBody>
      </p:sp>
    </p:spTree>
    <p:extLst>
      <p:ext uri="{BB962C8B-B14F-4D97-AF65-F5344CB8AC3E}">
        <p14:creationId xmlns:p14="http://schemas.microsoft.com/office/powerpoint/2010/main" val="352389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5CC363E1-7D62-F2F7-8798-B9D25C8BB4B9}"/>
              </a:ext>
            </a:extLst>
          </p:cNvPr>
          <p:cNvSpPr>
            <a:spLocks noGrp="1"/>
          </p:cNvSpPr>
          <p:nvPr>
            <p:ph type="dt" sz="half" idx="10"/>
          </p:nvPr>
        </p:nvSpPr>
        <p:spPr/>
        <p:txBody>
          <a:bodyPr/>
          <a:lstStyle>
            <a:lvl1pPr>
              <a:defRPr/>
            </a:lvl1pPr>
          </a:lstStyle>
          <a:p>
            <a:pPr>
              <a:defRPr/>
            </a:pPr>
            <a:fld id="{B3642F1F-73CE-1349-91E0-1F754A42E89E}" type="datetimeFigureOut">
              <a:rPr lang="ru-RU"/>
              <a:pPr>
                <a:defRPr/>
              </a:pPr>
              <a:t>12.09.2023</a:t>
            </a:fld>
            <a:endParaRPr lang="ru-RU"/>
          </a:p>
        </p:txBody>
      </p:sp>
      <p:sp>
        <p:nvSpPr>
          <p:cNvPr id="4" name="Нижний колонтитул 4">
            <a:extLst>
              <a:ext uri="{FF2B5EF4-FFF2-40B4-BE49-F238E27FC236}">
                <a16:creationId xmlns:a16="http://schemas.microsoft.com/office/drawing/2014/main" id="{CDD31177-441B-ACD0-0FA7-F8797B6544C9}"/>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9B4243EF-23BA-7F6A-FDDB-110CB23813D2}"/>
              </a:ext>
            </a:extLst>
          </p:cNvPr>
          <p:cNvSpPr>
            <a:spLocks noGrp="1"/>
          </p:cNvSpPr>
          <p:nvPr>
            <p:ph type="sldNum" sz="quarter" idx="12"/>
          </p:nvPr>
        </p:nvSpPr>
        <p:spPr/>
        <p:txBody>
          <a:bodyPr/>
          <a:lstStyle>
            <a:lvl1pPr>
              <a:defRPr/>
            </a:lvl1pPr>
          </a:lstStyle>
          <a:p>
            <a:pPr>
              <a:defRPr/>
            </a:pPr>
            <a:fld id="{FCF9DD09-B25F-E943-8607-BB54F6D57A7B}" type="slidenum">
              <a:rPr lang="ru-RU"/>
              <a:pPr>
                <a:defRPr/>
              </a:pPr>
              <a:t>‹#›</a:t>
            </a:fld>
            <a:endParaRPr lang="ru-RU"/>
          </a:p>
        </p:txBody>
      </p:sp>
    </p:spTree>
    <p:extLst>
      <p:ext uri="{BB962C8B-B14F-4D97-AF65-F5344CB8AC3E}">
        <p14:creationId xmlns:p14="http://schemas.microsoft.com/office/powerpoint/2010/main" val="412355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3D394757-72B6-EA04-2229-016F45F8897F}"/>
              </a:ext>
            </a:extLst>
          </p:cNvPr>
          <p:cNvSpPr>
            <a:spLocks noGrp="1"/>
          </p:cNvSpPr>
          <p:nvPr>
            <p:ph type="dt" sz="half" idx="10"/>
          </p:nvPr>
        </p:nvSpPr>
        <p:spPr/>
        <p:txBody>
          <a:bodyPr/>
          <a:lstStyle>
            <a:lvl1pPr>
              <a:defRPr/>
            </a:lvl1pPr>
          </a:lstStyle>
          <a:p>
            <a:pPr>
              <a:defRPr/>
            </a:pPr>
            <a:fld id="{A938C3E6-7693-C044-83D8-6932399CEF00}" type="datetimeFigureOut">
              <a:rPr lang="ru-RU"/>
              <a:pPr>
                <a:defRPr/>
              </a:pPr>
              <a:t>12.09.2023</a:t>
            </a:fld>
            <a:endParaRPr lang="ru-RU"/>
          </a:p>
        </p:txBody>
      </p:sp>
      <p:sp>
        <p:nvSpPr>
          <p:cNvPr id="3" name="Нижний колонтитул 4">
            <a:extLst>
              <a:ext uri="{FF2B5EF4-FFF2-40B4-BE49-F238E27FC236}">
                <a16:creationId xmlns:a16="http://schemas.microsoft.com/office/drawing/2014/main" id="{6404B633-016D-F6A2-4A0F-6F97593E20EB}"/>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FF92201C-95C6-22B9-BC2C-F11DE1A160C1}"/>
              </a:ext>
            </a:extLst>
          </p:cNvPr>
          <p:cNvSpPr>
            <a:spLocks noGrp="1"/>
          </p:cNvSpPr>
          <p:nvPr>
            <p:ph type="sldNum" sz="quarter" idx="12"/>
          </p:nvPr>
        </p:nvSpPr>
        <p:spPr/>
        <p:txBody>
          <a:bodyPr/>
          <a:lstStyle>
            <a:lvl1pPr>
              <a:defRPr/>
            </a:lvl1pPr>
          </a:lstStyle>
          <a:p>
            <a:pPr>
              <a:defRPr/>
            </a:pPr>
            <a:fld id="{6BB04C43-9D0D-8245-A660-7F4CFF49D573}" type="slidenum">
              <a:rPr lang="ru-RU"/>
              <a:pPr>
                <a:defRPr/>
              </a:pPr>
              <a:t>‹#›</a:t>
            </a:fld>
            <a:endParaRPr lang="ru-RU"/>
          </a:p>
        </p:txBody>
      </p:sp>
    </p:spTree>
    <p:extLst>
      <p:ext uri="{BB962C8B-B14F-4D97-AF65-F5344CB8AC3E}">
        <p14:creationId xmlns:p14="http://schemas.microsoft.com/office/powerpoint/2010/main" val="291404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4C884C64-ADCD-9D5D-2646-1F7C1AB777C8}"/>
              </a:ext>
            </a:extLst>
          </p:cNvPr>
          <p:cNvSpPr>
            <a:spLocks noGrp="1"/>
          </p:cNvSpPr>
          <p:nvPr>
            <p:ph type="dt" sz="half" idx="10"/>
          </p:nvPr>
        </p:nvSpPr>
        <p:spPr/>
        <p:txBody>
          <a:bodyPr/>
          <a:lstStyle>
            <a:lvl1pPr>
              <a:defRPr/>
            </a:lvl1pPr>
          </a:lstStyle>
          <a:p>
            <a:pPr>
              <a:defRPr/>
            </a:pPr>
            <a:fld id="{67F3E2C7-860F-7C4C-8C3D-C50DF47DA98E}" type="datetimeFigureOut">
              <a:rPr lang="ru-RU"/>
              <a:pPr>
                <a:defRPr/>
              </a:pPr>
              <a:t>12.09.2023</a:t>
            </a:fld>
            <a:endParaRPr lang="ru-RU"/>
          </a:p>
        </p:txBody>
      </p:sp>
      <p:sp>
        <p:nvSpPr>
          <p:cNvPr id="6" name="Нижний колонтитул 4">
            <a:extLst>
              <a:ext uri="{FF2B5EF4-FFF2-40B4-BE49-F238E27FC236}">
                <a16:creationId xmlns:a16="http://schemas.microsoft.com/office/drawing/2014/main" id="{63BFD13A-9C35-B430-2000-599917E4FDF2}"/>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25F3B576-86BB-C7CE-FFAA-788623A92339}"/>
              </a:ext>
            </a:extLst>
          </p:cNvPr>
          <p:cNvSpPr>
            <a:spLocks noGrp="1"/>
          </p:cNvSpPr>
          <p:nvPr>
            <p:ph type="sldNum" sz="quarter" idx="12"/>
          </p:nvPr>
        </p:nvSpPr>
        <p:spPr/>
        <p:txBody>
          <a:bodyPr/>
          <a:lstStyle>
            <a:lvl1pPr>
              <a:defRPr/>
            </a:lvl1pPr>
          </a:lstStyle>
          <a:p>
            <a:pPr>
              <a:defRPr/>
            </a:pPr>
            <a:fld id="{FEA3FFB3-E3F2-5848-A50B-80C0059A28EC}" type="slidenum">
              <a:rPr lang="ru-RU"/>
              <a:pPr>
                <a:defRPr/>
              </a:pPr>
              <a:t>‹#›</a:t>
            </a:fld>
            <a:endParaRPr lang="ru-RU"/>
          </a:p>
        </p:txBody>
      </p:sp>
    </p:spTree>
    <p:extLst>
      <p:ext uri="{BB962C8B-B14F-4D97-AF65-F5344CB8AC3E}">
        <p14:creationId xmlns:p14="http://schemas.microsoft.com/office/powerpoint/2010/main" val="9770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713B2312-1B8F-8F99-7555-B3CE11055129}"/>
              </a:ext>
            </a:extLst>
          </p:cNvPr>
          <p:cNvSpPr>
            <a:spLocks noGrp="1"/>
          </p:cNvSpPr>
          <p:nvPr>
            <p:ph type="dt" sz="half" idx="10"/>
          </p:nvPr>
        </p:nvSpPr>
        <p:spPr/>
        <p:txBody>
          <a:bodyPr/>
          <a:lstStyle>
            <a:lvl1pPr>
              <a:defRPr/>
            </a:lvl1pPr>
          </a:lstStyle>
          <a:p>
            <a:pPr>
              <a:defRPr/>
            </a:pPr>
            <a:fld id="{F9974B28-B020-494D-8ACD-9F5436775713}" type="datetimeFigureOut">
              <a:rPr lang="ru-RU"/>
              <a:pPr>
                <a:defRPr/>
              </a:pPr>
              <a:t>12.09.2023</a:t>
            </a:fld>
            <a:endParaRPr lang="ru-RU"/>
          </a:p>
        </p:txBody>
      </p:sp>
      <p:sp>
        <p:nvSpPr>
          <p:cNvPr id="6" name="Нижний колонтитул 4">
            <a:extLst>
              <a:ext uri="{FF2B5EF4-FFF2-40B4-BE49-F238E27FC236}">
                <a16:creationId xmlns:a16="http://schemas.microsoft.com/office/drawing/2014/main" id="{BF2872A2-F08B-6084-60A8-8BABA21F251A}"/>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26AEB336-FCC1-E420-F67F-AB4E8BA45DB1}"/>
              </a:ext>
            </a:extLst>
          </p:cNvPr>
          <p:cNvSpPr>
            <a:spLocks noGrp="1"/>
          </p:cNvSpPr>
          <p:nvPr>
            <p:ph type="sldNum" sz="quarter" idx="12"/>
          </p:nvPr>
        </p:nvSpPr>
        <p:spPr/>
        <p:txBody>
          <a:bodyPr/>
          <a:lstStyle>
            <a:lvl1pPr>
              <a:defRPr/>
            </a:lvl1pPr>
          </a:lstStyle>
          <a:p>
            <a:pPr>
              <a:defRPr/>
            </a:pPr>
            <a:fld id="{81A6F2A3-3B79-BF4F-9888-B0E913A98534}" type="slidenum">
              <a:rPr lang="ru-RU"/>
              <a:pPr>
                <a:defRPr/>
              </a:pPr>
              <a:t>‹#›</a:t>
            </a:fld>
            <a:endParaRPr lang="ru-RU"/>
          </a:p>
        </p:txBody>
      </p:sp>
    </p:spTree>
    <p:extLst>
      <p:ext uri="{BB962C8B-B14F-4D97-AF65-F5344CB8AC3E}">
        <p14:creationId xmlns:p14="http://schemas.microsoft.com/office/powerpoint/2010/main" val="396216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A03D4B3B-5603-545B-6A05-97F1249D8FD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8195" name="Текст 2">
            <a:extLst>
              <a:ext uri="{FF2B5EF4-FFF2-40B4-BE49-F238E27FC236}">
                <a16:creationId xmlns:a16="http://schemas.microsoft.com/office/drawing/2014/main" id="{762C77D0-7432-6186-4559-F8888F20958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p>
        </p:txBody>
      </p:sp>
      <p:sp>
        <p:nvSpPr>
          <p:cNvPr id="4" name="Дата 3">
            <a:extLst>
              <a:ext uri="{FF2B5EF4-FFF2-40B4-BE49-F238E27FC236}">
                <a16:creationId xmlns:a16="http://schemas.microsoft.com/office/drawing/2014/main" id="{64462EBD-F635-C1BE-67E4-42BEAD005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Calibri Light" panose="020F0302020204030204" pitchFamily="34" charset="0"/>
              </a:defRPr>
            </a:lvl1pPr>
          </a:lstStyle>
          <a:p>
            <a:pPr>
              <a:defRPr/>
            </a:pPr>
            <a:fld id="{D185E915-2609-0844-9A57-58B976B5C80A}" type="datetimeFigureOut">
              <a:rPr lang="ru-RU" smtClean="0"/>
              <a:pPr>
                <a:defRPr/>
              </a:pPr>
              <a:t>12.09.2023</a:t>
            </a:fld>
            <a:endParaRPr lang="ru-RU" dirty="0"/>
          </a:p>
        </p:txBody>
      </p:sp>
      <p:sp>
        <p:nvSpPr>
          <p:cNvPr id="5" name="Нижний колонтитул 4">
            <a:extLst>
              <a:ext uri="{FF2B5EF4-FFF2-40B4-BE49-F238E27FC236}">
                <a16:creationId xmlns:a16="http://schemas.microsoft.com/office/drawing/2014/main" id="{2290E3BB-79D8-6DF8-AD22-5BB5B7D1EC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Calibri Light" panose="020F0302020204030204" pitchFamily="34" charset="0"/>
              </a:defRPr>
            </a:lvl1pPr>
          </a:lstStyle>
          <a:p>
            <a:pPr>
              <a:defRPr/>
            </a:pPr>
            <a:endParaRPr lang="ru-RU" dirty="0"/>
          </a:p>
        </p:txBody>
      </p:sp>
      <p:sp>
        <p:nvSpPr>
          <p:cNvPr id="6" name="Номер слайда 5">
            <a:extLst>
              <a:ext uri="{FF2B5EF4-FFF2-40B4-BE49-F238E27FC236}">
                <a16:creationId xmlns:a16="http://schemas.microsoft.com/office/drawing/2014/main" id="{6D54DE5B-2231-75A9-00CD-AE641D562A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Calibri Light" panose="020F0302020204030204" pitchFamily="34" charset="0"/>
              </a:defRPr>
            </a:lvl1pPr>
          </a:lstStyle>
          <a:p>
            <a:pPr>
              <a:defRPr/>
            </a:pPr>
            <a:fld id="{BAC97177-F62D-8E48-B583-A146B97A57E5}"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Calibri Light" panose="020F030202020403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b="0" i="0" kern="1200">
          <a:solidFill>
            <a:schemeClr val="tx1"/>
          </a:solidFill>
          <a:latin typeface="Calibri Light" panose="020F0302020204030204"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b="0" i="0" kern="1200">
          <a:solidFill>
            <a:schemeClr val="tx1"/>
          </a:solidFill>
          <a:latin typeface="Calibri Light" panose="020F0302020204030204"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b="0" i="0" kern="1200">
          <a:solidFill>
            <a:schemeClr val="tx1"/>
          </a:solidFill>
          <a:latin typeface="Calibri Light" panose="020F0302020204030204"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b="0" i="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Заголовок 1">
            <a:extLst>
              <a:ext uri="{FF2B5EF4-FFF2-40B4-BE49-F238E27FC236}">
                <a16:creationId xmlns:a16="http://schemas.microsoft.com/office/drawing/2014/main" id="{B5B4777B-192D-A1DF-2A5F-EABDBB70FE7F}"/>
              </a:ext>
            </a:extLst>
          </p:cNvPr>
          <p:cNvSpPr>
            <a:spLocks noGrp="1" noChangeArrowheads="1"/>
          </p:cNvSpPr>
          <p:nvPr>
            <p:ph type="ctrTitle"/>
          </p:nvPr>
        </p:nvSpPr>
        <p:spPr>
          <a:xfrm>
            <a:off x="3347827" y="1247622"/>
            <a:ext cx="9144000" cy="1218176"/>
          </a:xfrm>
        </p:spPr>
        <p:txBody>
          <a:bodyPr/>
          <a:lstStyle/>
          <a:p>
            <a:pPr algn="l"/>
            <a:r>
              <a:rPr lang="ru-RU" altLang="ru-RU" sz="4000" dirty="0"/>
              <a:t>Название презентации</a:t>
            </a:r>
          </a:p>
        </p:txBody>
      </p:sp>
      <p:sp>
        <p:nvSpPr>
          <p:cNvPr id="10242" name="Подзаголовок 2">
            <a:extLst>
              <a:ext uri="{FF2B5EF4-FFF2-40B4-BE49-F238E27FC236}">
                <a16:creationId xmlns:a16="http://schemas.microsoft.com/office/drawing/2014/main" id="{75CECD5D-86C8-682B-E0A4-F58BCF6C4BBA}"/>
              </a:ext>
            </a:extLst>
          </p:cNvPr>
          <p:cNvSpPr>
            <a:spLocks noGrp="1" noChangeArrowheads="1"/>
          </p:cNvSpPr>
          <p:nvPr>
            <p:ph type="subTitle" idx="1"/>
          </p:nvPr>
        </p:nvSpPr>
        <p:spPr>
          <a:xfrm>
            <a:off x="3714992" y="4935109"/>
            <a:ext cx="8120837" cy="1655762"/>
          </a:xfrm>
        </p:spPr>
        <p:txBody>
          <a:bodyPr/>
          <a:lstStyle/>
          <a:p>
            <a:pPr algn="l"/>
            <a:r>
              <a:rPr lang="ru-RU" altLang="ru-RU" sz="2000" u="sng" dirty="0"/>
              <a:t>Фамилия И.</a:t>
            </a:r>
            <a:r>
              <a:rPr lang="ru-RU" altLang="ru-RU" sz="2000" dirty="0"/>
              <a:t>О., другие авторы.</a:t>
            </a:r>
            <a:br>
              <a:rPr lang="ru-RU" altLang="ru-RU" sz="2000" dirty="0"/>
            </a:br>
            <a:r>
              <a:rPr lang="ru-RU" altLang="ru-RU" sz="2000" dirty="0"/>
              <a:t>2023</a:t>
            </a:r>
          </a:p>
        </p:txBody>
      </p:sp>
      <p:pic>
        <p:nvPicPr>
          <p:cNvPr id="10243" name="Рисунок 3">
            <a:extLst>
              <a:ext uri="{FF2B5EF4-FFF2-40B4-BE49-F238E27FC236}">
                <a16:creationId xmlns:a16="http://schemas.microsoft.com/office/drawing/2014/main" id="{F77FB077-48A7-3225-27A4-5C645E1F9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61" y="1125396"/>
            <a:ext cx="2592509" cy="292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Рисунок 4">
            <a:extLst>
              <a:ext uri="{FF2B5EF4-FFF2-40B4-BE49-F238E27FC236}">
                <a16:creationId xmlns:a16="http://schemas.microsoft.com/office/drawing/2014/main" id="{4FC2F90C-908B-1A1D-4D7E-27743B8A0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812" y="5008033"/>
            <a:ext cx="480180" cy="51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E6BB8F71-5724-F692-1252-70069870A56E}"/>
              </a:ext>
            </a:extLst>
          </p:cNvPr>
          <p:cNvGrpSpPr/>
          <p:nvPr/>
        </p:nvGrpSpPr>
        <p:grpSpPr>
          <a:xfrm>
            <a:off x="0" y="0"/>
            <a:ext cx="12192000" cy="6858000"/>
            <a:chOff x="0" y="0"/>
            <a:chExt cx="12192000" cy="6858000"/>
          </a:xfrm>
        </p:grpSpPr>
        <p:sp>
          <p:nvSpPr>
            <p:cNvPr id="7" name="Треугольник 6">
              <a:extLst>
                <a:ext uri="{FF2B5EF4-FFF2-40B4-BE49-F238E27FC236}">
                  <a16:creationId xmlns:a16="http://schemas.microsoft.com/office/drawing/2014/main" id="{E569C6A6-7380-889D-E2B3-F78783152D9A}"/>
                </a:ext>
              </a:extLst>
            </p:cNvPr>
            <p:cNvSpPr/>
            <p:nvPr/>
          </p:nvSpPr>
          <p:spPr>
            <a:xfrm rot="10800000">
              <a:off x="0" y="0"/>
              <a:ext cx="12192000" cy="6858000"/>
            </a:xfrm>
            <a:prstGeom prst="triangle">
              <a:avLst>
                <a:gd name="adj" fmla="val 50852"/>
              </a:avLst>
            </a:prstGeom>
            <a:gradFill>
              <a:gsLst>
                <a:gs pos="0">
                  <a:schemeClr val="bg1">
                    <a:alpha val="0"/>
                  </a:schemeClr>
                </a:gs>
                <a:gs pos="100000">
                  <a:schemeClr val="bg1">
                    <a:shade val="100000"/>
                    <a:satMod val="115000"/>
                    <a:alpha val="80153"/>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реугольник 8">
              <a:extLst>
                <a:ext uri="{FF2B5EF4-FFF2-40B4-BE49-F238E27FC236}">
                  <a16:creationId xmlns:a16="http://schemas.microsoft.com/office/drawing/2014/main" id="{1E9E26EB-66D0-986A-7D7D-36B7B4465EB7}"/>
                </a:ext>
              </a:extLst>
            </p:cNvPr>
            <p:cNvSpPr/>
            <p:nvPr/>
          </p:nvSpPr>
          <p:spPr>
            <a:xfrm rot="10800000">
              <a:off x="0" y="0"/>
              <a:ext cx="12192000" cy="3345872"/>
            </a:xfrm>
            <a:prstGeom prst="triangle">
              <a:avLst>
                <a:gd name="adj" fmla="val 50852"/>
              </a:avLst>
            </a:prstGeom>
            <a:solidFill>
              <a:srgbClr val="F5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a:extLst>
              <a:ext uri="{FF2B5EF4-FFF2-40B4-BE49-F238E27FC236}">
                <a16:creationId xmlns:a16="http://schemas.microsoft.com/office/drawing/2014/main" id="{4B6BBA44-F9EF-3FE6-557D-659C2FAE5467}"/>
              </a:ext>
            </a:extLst>
          </p:cNvPr>
          <p:cNvSpPr>
            <a:spLocks noGrp="1"/>
          </p:cNvSpPr>
          <p:nvPr>
            <p:ph type="title"/>
          </p:nvPr>
        </p:nvSpPr>
        <p:spPr>
          <a:xfrm>
            <a:off x="1631949" y="1672936"/>
            <a:ext cx="9210222" cy="1233488"/>
          </a:xfrm>
        </p:spPr>
        <p:txBody>
          <a:bodyPr rtlCol="0">
            <a:normAutofit fontScale="90000"/>
          </a:bodyPr>
          <a:lstStyle/>
          <a:p>
            <a:pPr algn="ctr" fontAlgn="auto">
              <a:spcAft>
                <a:spcPts val="0"/>
              </a:spcAft>
              <a:defRPr/>
            </a:pPr>
            <a:r>
              <a:rPr lang="ru-RU" sz="3600" dirty="0"/>
              <a:t>Заголовок слайда</a:t>
            </a:r>
            <a:br>
              <a:rPr lang="ru-RU" sz="3600" dirty="0"/>
            </a:br>
            <a:r>
              <a:rPr lang="ru-RU" sz="3600" dirty="0"/>
              <a:t>пример с таблицей</a:t>
            </a:r>
            <a:br>
              <a:rPr lang="ru-RU" sz="3600" dirty="0"/>
            </a:br>
            <a:r>
              <a:rPr lang="ru-RU" sz="2200" dirty="0"/>
              <a:t>заливку ячеек можно изменить</a:t>
            </a:r>
            <a:endParaRPr lang="ru-RU" sz="3600" dirty="0"/>
          </a:p>
        </p:txBody>
      </p:sp>
      <p:graphicFrame>
        <p:nvGraphicFramePr>
          <p:cNvPr id="4" name="Объект 3">
            <a:extLst>
              <a:ext uri="{FF2B5EF4-FFF2-40B4-BE49-F238E27FC236}">
                <a16:creationId xmlns:a16="http://schemas.microsoft.com/office/drawing/2014/main" id="{821C5AD9-5713-D3FA-C7AC-DEB104FD9618}"/>
              </a:ext>
            </a:extLst>
          </p:cNvPr>
          <p:cNvGraphicFramePr>
            <a:graphicFrameLocks noGrp="1"/>
          </p:cNvGraphicFramePr>
          <p:nvPr>
            <p:ph idx="1"/>
            <p:extLst>
              <p:ext uri="{D42A27DB-BD31-4B8C-83A1-F6EECF244321}">
                <p14:modId xmlns:p14="http://schemas.microsoft.com/office/powerpoint/2010/main" val="848585426"/>
              </p:ext>
            </p:extLst>
          </p:nvPr>
        </p:nvGraphicFramePr>
        <p:xfrm>
          <a:off x="1631949" y="3429000"/>
          <a:ext cx="9210222" cy="2598446"/>
        </p:xfrm>
        <a:graphic>
          <a:graphicData uri="http://schemas.openxmlformats.org/drawingml/2006/table">
            <a:tbl>
              <a:tblPr>
                <a:tableStyleId>{BC89EF96-8CEA-46FF-86C4-4CE0E7609802}</a:tableStyleId>
              </a:tblPr>
              <a:tblGrid>
                <a:gridCol w="2427090">
                  <a:extLst>
                    <a:ext uri="{9D8B030D-6E8A-4147-A177-3AD203B41FA5}">
                      <a16:colId xmlns:a16="http://schemas.microsoft.com/office/drawing/2014/main" val="20000"/>
                    </a:ext>
                  </a:extLst>
                </a:gridCol>
                <a:gridCol w="703078">
                  <a:extLst>
                    <a:ext uri="{9D8B030D-6E8A-4147-A177-3AD203B41FA5}">
                      <a16:colId xmlns:a16="http://schemas.microsoft.com/office/drawing/2014/main" val="20001"/>
                    </a:ext>
                  </a:extLst>
                </a:gridCol>
                <a:gridCol w="1124925">
                  <a:extLst>
                    <a:ext uri="{9D8B030D-6E8A-4147-A177-3AD203B41FA5}">
                      <a16:colId xmlns:a16="http://schemas.microsoft.com/office/drawing/2014/main" val="20002"/>
                    </a:ext>
                  </a:extLst>
                </a:gridCol>
                <a:gridCol w="984310">
                  <a:extLst>
                    <a:ext uri="{9D8B030D-6E8A-4147-A177-3AD203B41FA5}">
                      <a16:colId xmlns:a16="http://schemas.microsoft.com/office/drawing/2014/main" val="20003"/>
                    </a:ext>
                  </a:extLst>
                </a:gridCol>
                <a:gridCol w="1265540">
                  <a:extLst>
                    <a:ext uri="{9D8B030D-6E8A-4147-A177-3AD203B41FA5}">
                      <a16:colId xmlns:a16="http://schemas.microsoft.com/office/drawing/2014/main" val="20004"/>
                    </a:ext>
                  </a:extLst>
                </a:gridCol>
                <a:gridCol w="843695">
                  <a:extLst>
                    <a:ext uri="{9D8B030D-6E8A-4147-A177-3AD203B41FA5}">
                      <a16:colId xmlns:a16="http://schemas.microsoft.com/office/drawing/2014/main" val="20005"/>
                    </a:ext>
                  </a:extLst>
                </a:gridCol>
                <a:gridCol w="773386">
                  <a:extLst>
                    <a:ext uri="{9D8B030D-6E8A-4147-A177-3AD203B41FA5}">
                      <a16:colId xmlns:a16="http://schemas.microsoft.com/office/drawing/2014/main" val="20006"/>
                    </a:ext>
                  </a:extLst>
                </a:gridCol>
                <a:gridCol w="1088198">
                  <a:extLst>
                    <a:ext uri="{9D8B030D-6E8A-4147-A177-3AD203B41FA5}">
                      <a16:colId xmlns:a16="http://schemas.microsoft.com/office/drawing/2014/main" val="20007"/>
                    </a:ext>
                  </a:extLst>
                </a:gridCol>
              </a:tblGrid>
              <a:tr h="1524132">
                <a:tc rowSpan="3">
                  <a:txBody>
                    <a:bodyPr/>
                    <a:lstStyle/>
                    <a:p>
                      <a:pPr algn="ctr">
                        <a:lnSpc>
                          <a:spcPct val="100000"/>
                        </a:lnSpc>
                      </a:pPr>
                      <a:r>
                        <a:rPr lang="ru-RU" sz="2000" b="0" i="0" dirty="0">
                          <a:effectLst/>
                          <a:latin typeface="Calibri Light" panose="020F0302020204030204" pitchFamily="34" charset="0"/>
                        </a:rPr>
                        <a:t>Нозология</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ct val="100000"/>
                        </a:lnSpc>
                        <a:spcAft>
                          <a:spcPts val="0"/>
                        </a:spcAft>
                      </a:pPr>
                      <a:r>
                        <a:rPr lang="ru-RU" sz="2000" b="0" i="0" dirty="0">
                          <a:effectLst/>
                          <a:latin typeface="Calibri Light" panose="020F0302020204030204" pitchFamily="34" charset="0"/>
                        </a:rPr>
                        <a:t>Пациенты</a:t>
                      </a:r>
                    </a:p>
                    <a:p>
                      <a:pPr algn="ctr">
                        <a:lnSpc>
                          <a:spcPct val="100000"/>
                        </a:lnSpc>
                        <a:spcAft>
                          <a:spcPts val="0"/>
                        </a:spcAft>
                      </a:pPr>
                      <a:r>
                        <a:rPr lang="ru-RU" sz="2000" dirty="0" err="1">
                          <a:effectLst/>
                          <a:latin typeface="+mj-lt"/>
                        </a:rPr>
                        <a:t>абс</a:t>
                      </a:r>
                      <a:r>
                        <a:rPr lang="ru-RU" sz="2000" dirty="0">
                          <a:effectLst/>
                          <a:latin typeface="+mj-lt"/>
                        </a:rPr>
                        <a:t>. (осложнения/всего)</a:t>
                      </a:r>
                      <a:endParaRPr lang="ru-RU" sz="2000" b="0" i="0" dirty="0">
                        <a:effectLst/>
                        <a:latin typeface="+mj-lt"/>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a:lnSpc>
                          <a:spcPct val="100000"/>
                        </a:lnSpc>
                        <a:spcAft>
                          <a:spcPts val="0"/>
                        </a:spcAft>
                      </a:pPr>
                      <a:r>
                        <a:rPr lang="ru-RU" sz="2000" b="0" i="0" dirty="0">
                          <a:effectLst/>
                          <a:latin typeface="Calibri Light" panose="020F0302020204030204" pitchFamily="34" charset="0"/>
                        </a:rPr>
                        <a:t>Локализация дефекта нижней челюсти  </a:t>
                      </a:r>
                    </a:p>
                    <a:p>
                      <a:pPr algn="ctr">
                        <a:lnSpc>
                          <a:spcPct val="100000"/>
                        </a:lnSpc>
                        <a:spcAft>
                          <a:spcPts val="0"/>
                        </a:spcAft>
                      </a:pPr>
                      <a:r>
                        <a:rPr lang="ru-RU" sz="2000" dirty="0" err="1">
                          <a:effectLst/>
                          <a:latin typeface="+mj-lt"/>
                        </a:rPr>
                        <a:t>абс</a:t>
                      </a:r>
                      <a:r>
                        <a:rPr lang="ru-RU" sz="2000" dirty="0">
                          <a:effectLst/>
                          <a:latin typeface="+mj-lt"/>
                        </a:rPr>
                        <a:t>. (осложнения/всего)</a:t>
                      </a:r>
                      <a:endParaRPr lang="ru-RU" sz="2000" b="0" i="0" dirty="0">
                        <a:effectLst/>
                        <a:latin typeface="+mj-lt"/>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04826">
                <a:tc vMerge="1">
                  <a:txBody>
                    <a:bodyPr/>
                    <a:lstStyle/>
                    <a:p>
                      <a:endParaRPr lang="ru-RU"/>
                    </a:p>
                  </a:txBody>
                  <a:tcPr/>
                </a:tc>
                <a:tc rowSpan="2">
                  <a:txBody>
                    <a:bodyPr/>
                    <a:lstStyle/>
                    <a:p>
                      <a:pPr algn="ctr">
                        <a:lnSpc>
                          <a:spcPct val="100000"/>
                        </a:lnSpc>
                      </a:pPr>
                      <a:r>
                        <a:rPr lang="ru-RU" sz="2000" b="0" i="0" dirty="0">
                          <a:effectLst/>
                          <a:latin typeface="Calibri Light" panose="020F0302020204030204" pitchFamily="34" charset="0"/>
                        </a:rPr>
                        <a:t>Всего</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pPr>
                      <a:r>
                        <a:rPr lang="ru-RU" sz="2000" b="0" i="0" dirty="0">
                          <a:effectLst/>
                          <a:latin typeface="Calibri Light" panose="020F0302020204030204" pitchFamily="34" charset="0"/>
                        </a:rPr>
                        <a:t>из них:</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rowSpan="2">
                  <a:txBody>
                    <a:bodyPr/>
                    <a:lstStyle/>
                    <a:p>
                      <a:pPr algn="ctr">
                        <a:lnSpc>
                          <a:spcPct val="100000"/>
                        </a:lnSpc>
                      </a:pPr>
                      <a:r>
                        <a:rPr lang="ru-RU" sz="2000" b="0" i="0" dirty="0">
                          <a:effectLst/>
                          <a:latin typeface="Calibri Light" panose="020F0302020204030204" pitchFamily="34" charset="0"/>
                        </a:rPr>
                        <a:t>В </a:t>
                      </a:r>
                      <a:r>
                        <a:rPr lang="ru-RU" sz="2000" dirty="0" err="1">
                          <a:effectLst/>
                        </a:rPr>
                        <a:t>т.ч</a:t>
                      </a:r>
                      <a:r>
                        <a:rPr lang="ru-RU" sz="2000" dirty="0">
                          <a:effectLst/>
                        </a:rPr>
                        <a:t>. </a:t>
                      </a:r>
                      <a:r>
                        <a:rPr lang="en-US" sz="2000" dirty="0">
                          <a:effectLst/>
                        </a:rPr>
                        <a:t>II</a:t>
                      </a:r>
                      <a:r>
                        <a:rPr lang="ru-RU" sz="2000" dirty="0">
                          <a:effectLst/>
                        </a:rPr>
                        <a:t> операции</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pPr>
                      <a:r>
                        <a:rPr lang="en-US" sz="2000" b="0" i="0" dirty="0">
                          <a:effectLst/>
                          <a:latin typeface="Calibri Light" panose="020F0302020204030204" pitchFamily="34" charset="0"/>
                        </a:rPr>
                        <a:t>H</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pPr>
                      <a:r>
                        <a:rPr lang="en-US" sz="2000" b="0" i="0" dirty="0">
                          <a:effectLst/>
                          <a:latin typeface="Calibri Light" panose="020F0302020204030204" pitchFamily="34" charset="0"/>
                        </a:rPr>
                        <a:t>C</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pPr>
                      <a:r>
                        <a:rPr lang="en-US" sz="2000" b="0" i="0" dirty="0">
                          <a:effectLst/>
                          <a:latin typeface="Calibri Light" panose="020F0302020204030204" pitchFamily="34" charset="0"/>
                        </a:rPr>
                        <a:t>L</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4826">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2000" b="0" i="0" dirty="0">
                          <a:effectLst/>
                          <a:latin typeface="Calibri Light" panose="020F0302020204030204" pitchFamily="34" charset="0"/>
                        </a:rPr>
                        <a:t>&lt; 18 лет</a:t>
                      </a:r>
                      <a:endParaRPr lang="ru-RU" sz="2000" b="0" i="0" dirty="0">
                        <a:effectLst/>
                        <a:latin typeface="Calibri Light" panose="020F0302020204030204" pitchFamily="34" charset="0"/>
                        <a:ea typeface="Calibri"/>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000" b="0" i="0" dirty="0">
                          <a:effectLst/>
                          <a:latin typeface="Calibri Light" panose="020F0302020204030204" pitchFamily="34" charset="0"/>
                        </a:rPr>
                        <a:t>&gt; 18</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2"/>
                  </a:ext>
                </a:extLst>
              </a:tr>
              <a:tr h="464662">
                <a:tc>
                  <a:txBody>
                    <a:bodyPr/>
                    <a:lstStyle/>
                    <a:p>
                      <a:pPr indent="449580" algn="l">
                        <a:lnSpc>
                          <a:spcPct val="100000"/>
                        </a:lnSpc>
                      </a:pPr>
                      <a:r>
                        <a:rPr lang="ru-RU" sz="2000" b="0" i="0" dirty="0">
                          <a:effectLst/>
                          <a:latin typeface="Calibri Light" panose="020F0302020204030204" pitchFamily="34" charset="0"/>
                        </a:rPr>
                        <a:t>ИТОГО:</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ru-RU" sz="2000" b="0" i="0" dirty="0">
                          <a:effectLst/>
                          <a:latin typeface="Calibri Light" panose="020F0302020204030204" pitchFamily="34" charset="0"/>
                        </a:rPr>
                        <a:t>14/96</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ru-RU" sz="2000" b="0" i="0" dirty="0">
                          <a:effectLst/>
                          <a:latin typeface="Calibri Light" panose="020F0302020204030204" pitchFamily="34" charset="0"/>
                        </a:rPr>
                        <a:t>1/38</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pPr>
                      <a:r>
                        <a:rPr lang="ru-RU" sz="2000" b="0" i="0" dirty="0">
                          <a:effectLst/>
                          <a:latin typeface="Calibri Light" panose="020F0302020204030204" pitchFamily="34" charset="0"/>
                        </a:rPr>
                        <a:t>13/58</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0000"/>
                        </a:lnSpc>
                      </a:pPr>
                      <a:r>
                        <a:rPr lang="ru-RU" sz="2000" b="0" i="0" dirty="0">
                          <a:effectLst/>
                          <a:latin typeface="Calibri Light" panose="020F0302020204030204" pitchFamily="34" charset="0"/>
                        </a:rPr>
                        <a:t>6/8</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0000"/>
                        </a:lnSpc>
                      </a:pPr>
                      <a:r>
                        <a:rPr lang="ru-RU" sz="2000" b="0" i="0" dirty="0">
                          <a:effectLst/>
                          <a:latin typeface="Calibri Light" panose="020F0302020204030204" pitchFamily="34" charset="0"/>
                        </a:rPr>
                        <a:t>4/36</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ru-RU" sz="2000" b="0" i="0" dirty="0">
                          <a:effectLst/>
                          <a:latin typeface="Calibri Light" panose="020F0302020204030204" pitchFamily="34" charset="0"/>
                        </a:rPr>
                        <a:t>8/10</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0000"/>
                        </a:lnSpc>
                      </a:pPr>
                      <a:r>
                        <a:rPr lang="ru-RU" sz="2000" b="0" i="0" dirty="0">
                          <a:effectLst/>
                          <a:latin typeface="Calibri Light" panose="020F0302020204030204" pitchFamily="34" charset="0"/>
                        </a:rPr>
                        <a:t>2/42</a:t>
                      </a:r>
                      <a:endParaRPr lang="ru-RU" sz="2000" b="0" i="0" dirty="0">
                        <a:effectLst/>
                        <a:latin typeface="Calibri Light" panose="020F0302020204030204" pitchFamily="34" charset="0"/>
                        <a:ea typeface="Times New Roman"/>
                        <a:cs typeface="Calibri Light" panose="020F0302020204030204" pitchFamily="34" charset="0"/>
                      </a:endParaRPr>
                    </a:p>
                  </a:txBody>
                  <a:tcPr marL="31676" marR="31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873235-0BDF-7F14-4850-A8F127448CF0}"/>
              </a:ext>
            </a:extLst>
          </p:cNvPr>
          <p:cNvSpPr>
            <a:spLocks noChangeArrowheads="1"/>
          </p:cNvSpPr>
          <p:nvPr/>
        </p:nvSpPr>
        <p:spPr bwMode="auto">
          <a:xfrm>
            <a:off x="6335676" y="892487"/>
            <a:ext cx="2475292" cy="21939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ru-RU" dirty="0">
                <a:solidFill>
                  <a:schemeClr val="lt1"/>
                </a:solidFill>
                <a:latin typeface="+mn-lt"/>
              </a:rPr>
              <a:t>изображение можно </a:t>
            </a:r>
            <a:br>
              <a:rPr lang="ru-RU" altLang="ru-RU" dirty="0">
                <a:solidFill>
                  <a:schemeClr val="lt1"/>
                </a:solidFill>
                <a:latin typeface="+mn-lt"/>
              </a:rPr>
            </a:br>
            <a:r>
              <a:rPr lang="ru-RU" altLang="ru-RU" dirty="0">
                <a:solidFill>
                  <a:schemeClr val="lt1"/>
                </a:solidFill>
                <a:latin typeface="+mn-lt"/>
              </a:rPr>
              <a:t>вставить поверх рамки</a:t>
            </a:r>
            <a:br>
              <a:rPr lang="ru-RU" altLang="ru-RU" dirty="0">
                <a:solidFill>
                  <a:schemeClr val="lt1"/>
                </a:solidFill>
                <a:latin typeface="+mn-lt"/>
              </a:rPr>
            </a:br>
            <a:r>
              <a:rPr lang="ru-RU" altLang="ru-RU" dirty="0">
                <a:solidFill>
                  <a:schemeClr val="lt1"/>
                </a:solidFill>
                <a:latin typeface="+mn-lt"/>
              </a:rPr>
              <a:t>оставив белый контур</a:t>
            </a:r>
          </a:p>
        </p:txBody>
      </p:sp>
      <p:sp>
        <p:nvSpPr>
          <p:cNvPr id="25603" name="Rectangle 3">
            <a:extLst>
              <a:ext uri="{FF2B5EF4-FFF2-40B4-BE49-F238E27FC236}">
                <a16:creationId xmlns:a16="http://schemas.microsoft.com/office/drawing/2014/main" id="{765B046A-EF02-ADBD-9461-A8383F917DC7}"/>
              </a:ext>
            </a:extLst>
          </p:cNvPr>
          <p:cNvSpPr>
            <a:spLocks noChangeArrowheads="1"/>
          </p:cNvSpPr>
          <p:nvPr/>
        </p:nvSpPr>
        <p:spPr bwMode="auto">
          <a:xfrm>
            <a:off x="4922399" y="256382"/>
            <a:ext cx="663671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000" dirty="0">
                <a:latin typeface="Calibri Light" panose="020F0302020204030204" pitchFamily="34" charset="0"/>
              </a:rPr>
              <a:t>Заголовок слайда с клин. примером</a:t>
            </a:r>
          </a:p>
        </p:txBody>
      </p:sp>
      <p:sp>
        <p:nvSpPr>
          <p:cNvPr id="25605" name="Rectangle 5">
            <a:extLst>
              <a:ext uri="{FF2B5EF4-FFF2-40B4-BE49-F238E27FC236}">
                <a16:creationId xmlns:a16="http://schemas.microsoft.com/office/drawing/2014/main" id="{303BD0B9-622F-9EEA-62A8-18694F05060D}"/>
              </a:ext>
            </a:extLst>
          </p:cNvPr>
          <p:cNvSpPr>
            <a:spLocks noChangeArrowheads="1"/>
          </p:cNvSpPr>
          <p:nvPr/>
        </p:nvSpPr>
        <p:spPr bwMode="auto">
          <a:xfrm>
            <a:off x="1651463" y="3089389"/>
            <a:ext cx="143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a:latin typeface="Calibri Light" panose="020F0302020204030204" pitchFamily="34" charset="0"/>
              </a:rPr>
              <a:t>До операции</a:t>
            </a:r>
          </a:p>
        </p:txBody>
      </p:sp>
      <p:sp>
        <p:nvSpPr>
          <p:cNvPr id="25606" name="Rectangle 6">
            <a:extLst>
              <a:ext uri="{FF2B5EF4-FFF2-40B4-BE49-F238E27FC236}">
                <a16:creationId xmlns:a16="http://schemas.microsoft.com/office/drawing/2014/main" id="{8F0EBDED-E37E-E896-D61E-8800F93C3485}"/>
              </a:ext>
            </a:extLst>
          </p:cNvPr>
          <p:cNvSpPr>
            <a:spLocks noChangeArrowheads="1"/>
          </p:cNvSpPr>
          <p:nvPr/>
        </p:nvSpPr>
        <p:spPr bwMode="auto">
          <a:xfrm>
            <a:off x="1625973" y="5226285"/>
            <a:ext cx="31686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ДИАГНОЗ</a:t>
            </a:r>
            <a:endParaRPr lang="ru-RU" altLang="ru-RU" sz="2000" b="1" dirty="0">
              <a:latin typeface="Calibri Light" panose="020F0302020204030204" pitchFamily="34" charset="0"/>
            </a:endParaRPr>
          </a:p>
          <a:p>
            <a:pPr algn="just" eaLnBrk="1" hangingPunct="1"/>
            <a:r>
              <a:rPr lang="ru-RU" altLang="ru-RU" sz="2000" dirty="0">
                <a:latin typeface="Calibri Light" panose="020F0302020204030204" pitchFamily="34" charset="0"/>
              </a:rPr>
              <a:t>Диагноз, и пр. информация</a:t>
            </a:r>
            <a:br>
              <a:rPr lang="ru-RU" altLang="ru-RU" sz="2000" dirty="0">
                <a:latin typeface="Calibri Light" panose="020F0302020204030204" pitchFamily="34" charset="0"/>
              </a:rPr>
            </a:br>
            <a:r>
              <a:rPr lang="ru-RU" altLang="ru-RU" sz="2000" dirty="0">
                <a:latin typeface="Calibri Light" panose="020F0302020204030204" pitchFamily="34" charset="0"/>
              </a:rPr>
              <a:t>о пациенте</a:t>
            </a:r>
          </a:p>
        </p:txBody>
      </p:sp>
      <p:sp>
        <p:nvSpPr>
          <p:cNvPr id="25609" name="Rectangle 11">
            <a:extLst>
              <a:ext uri="{FF2B5EF4-FFF2-40B4-BE49-F238E27FC236}">
                <a16:creationId xmlns:a16="http://schemas.microsoft.com/office/drawing/2014/main" id="{E2B2FB0F-43E7-3323-E1BB-503B88DE5FBF}"/>
              </a:ext>
            </a:extLst>
          </p:cNvPr>
          <p:cNvSpPr>
            <a:spLocks noChangeArrowheads="1"/>
          </p:cNvSpPr>
          <p:nvPr/>
        </p:nvSpPr>
        <p:spPr bwMode="auto">
          <a:xfrm>
            <a:off x="2834494" y="14091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latin typeface="Calibri Light" panose="020F0302020204030204" pitchFamily="34" charset="0"/>
            </a:endParaRPr>
          </a:p>
        </p:txBody>
      </p:sp>
      <p:sp>
        <p:nvSpPr>
          <p:cNvPr id="25610" name="Rectangle 12">
            <a:extLst>
              <a:ext uri="{FF2B5EF4-FFF2-40B4-BE49-F238E27FC236}">
                <a16:creationId xmlns:a16="http://schemas.microsoft.com/office/drawing/2014/main" id="{6CB436F5-ECF4-F1BF-85FC-FE596527C45A}"/>
              </a:ext>
            </a:extLst>
          </p:cNvPr>
          <p:cNvSpPr>
            <a:spLocks noChangeArrowheads="1"/>
          </p:cNvSpPr>
          <p:nvPr/>
        </p:nvSpPr>
        <p:spPr bwMode="auto">
          <a:xfrm>
            <a:off x="2834494" y="14091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latin typeface="Calibri Light" panose="020F0302020204030204" pitchFamily="34" charset="0"/>
            </a:endParaRPr>
          </a:p>
        </p:txBody>
      </p:sp>
      <p:sp>
        <p:nvSpPr>
          <p:cNvPr id="25611" name="Rectangle 13">
            <a:extLst>
              <a:ext uri="{FF2B5EF4-FFF2-40B4-BE49-F238E27FC236}">
                <a16:creationId xmlns:a16="http://schemas.microsoft.com/office/drawing/2014/main" id="{BDBD4C3C-F3A8-E77C-4293-D62C6862427A}"/>
              </a:ext>
            </a:extLst>
          </p:cNvPr>
          <p:cNvSpPr>
            <a:spLocks noChangeArrowheads="1"/>
          </p:cNvSpPr>
          <p:nvPr/>
        </p:nvSpPr>
        <p:spPr bwMode="auto">
          <a:xfrm>
            <a:off x="6218579" y="3086412"/>
            <a:ext cx="2592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err="1">
                <a:latin typeface="Calibri Light" panose="020F0302020204030204" pitchFamily="34" charset="0"/>
              </a:rPr>
              <a:t>Подрис</a:t>
            </a:r>
            <a:r>
              <a:rPr lang="ru-RU" altLang="ru-RU" sz="1400" dirty="0">
                <a:latin typeface="Calibri Light" panose="020F0302020204030204" pitchFamily="34" charset="0"/>
              </a:rPr>
              <a:t>. надпись</a:t>
            </a:r>
            <a:endParaRPr lang="ru-RU" altLang="ru-RU" sz="1400" dirty="0">
              <a:solidFill>
                <a:schemeClr val="bg1"/>
              </a:solidFill>
              <a:latin typeface="Calibri Light" panose="020F0302020204030204" pitchFamily="34" charset="0"/>
            </a:endParaRPr>
          </a:p>
        </p:txBody>
      </p:sp>
      <p:sp>
        <p:nvSpPr>
          <p:cNvPr id="25615" name="Rectangle 17">
            <a:extLst>
              <a:ext uri="{FF2B5EF4-FFF2-40B4-BE49-F238E27FC236}">
                <a16:creationId xmlns:a16="http://schemas.microsoft.com/office/drawing/2014/main" id="{7D267145-B96E-1508-1273-F153F04850C0}"/>
              </a:ext>
            </a:extLst>
          </p:cNvPr>
          <p:cNvSpPr>
            <a:spLocks noChangeArrowheads="1"/>
          </p:cNvSpPr>
          <p:nvPr/>
        </p:nvSpPr>
        <p:spPr bwMode="auto">
          <a:xfrm>
            <a:off x="1651463" y="435287"/>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1</a:t>
            </a:r>
          </a:p>
        </p:txBody>
      </p:sp>
      <p:cxnSp>
        <p:nvCxnSpPr>
          <p:cNvPr id="3" name="Прямая соединительная линия 2">
            <a:extLst>
              <a:ext uri="{FF2B5EF4-FFF2-40B4-BE49-F238E27FC236}">
                <a16:creationId xmlns:a16="http://schemas.microsoft.com/office/drawing/2014/main" id="{C4E037B7-C6D1-EB73-F9B1-ED47CC9D47AB}"/>
              </a:ext>
            </a:extLst>
          </p:cNvPr>
          <p:cNvCxnSpPr/>
          <p:nvPr/>
        </p:nvCxnSpPr>
        <p:spPr>
          <a:xfrm>
            <a:off x="1739118" y="484982"/>
            <a:ext cx="30956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Прямоугольник 3">
            <a:extLst>
              <a:ext uri="{FF2B5EF4-FFF2-40B4-BE49-F238E27FC236}">
                <a16:creationId xmlns:a16="http://schemas.microsoft.com/office/drawing/2014/main" id="{FEE5B834-8F24-2DFD-8CB8-49B7BB0B4243}"/>
              </a:ext>
            </a:extLst>
          </p:cNvPr>
          <p:cNvSpPr/>
          <p:nvPr/>
        </p:nvSpPr>
        <p:spPr>
          <a:xfrm>
            <a:off x="1739118" y="484982"/>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BF5EF8EC-F08C-AC3F-2E61-4E63CD20D85E}"/>
              </a:ext>
            </a:extLst>
          </p:cNvPr>
          <p:cNvCxnSpPr/>
          <p:nvPr/>
        </p:nvCxnSpPr>
        <p:spPr>
          <a:xfrm>
            <a:off x="1739118" y="5179926"/>
            <a:ext cx="30956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DA141F7D-B6FD-14D7-25F3-6981207F526C}"/>
              </a:ext>
            </a:extLst>
          </p:cNvPr>
          <p:cNvSpPr/>
          <p:nvPr/>
        </p:nvSpPr>
        <p:spPr>
          <a:xfrm>
            <a:off x="1739118" y="5179926"/>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ectangle 9">
            <a:extLst>
              <a:ext uri="{FF2B5EF4-FFF2-40B4-BE49-F238E27FC236}">
                <a16:creationId xmlns:a16="http://schemas.microsoft.com/office/drawing/2014/main" id="{D9A621C0-7756-3E37-0666-D0C0EFB85F62}"/>
              </a:ext>
            </a:extLst>
          </p:cNvPr>
          <p:cNvSpPr>
            <a:spLocks noChangeArrowheads="1"/>
          </p:cNvSpPr>
          <p:nvPr/>
        </p:nvSpPr>
        <p:spPr bwMode="auto">
          <a:xfrm>
            <a:off x="8956046" y="892487"/>
            <a:ext cx="2475292" cy="21939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tLang="ru-RU" dirty="0">
              <a:solidFill>
                <a:schemeClr val="lt1"/>
              </a:solidFill>
              <a:latin typeface="+mn-lt"/>
            </a:endParaRPr>
          </a:p>
        </p:txBody>
      </p:sp>
      <p:sp>
        <p:nvSpPr>
          <p:cNvPr id="8" name="Rectangle 13">
            <a:extLst>
              <a:ext uri="{FF2B5EF4-FFF2-40B4-BE49-F238E27FC236}">
                <a16:creationId xmlns:a16="http://schemas.microsoft.com/office/drawing/2014/main" id="{75D29671-C688-D56C-5BCE-6E85C8B6C3E4}"/>
              </a:ext>
            </a:extLst>
          </p:cNvPr>
          <p:cNvSpPr>
            <a:spLocks noChangeArrowheads="1"/>
          </p:cNvSpPr>
          <p:nvPr/>
        </p:nvSpPr>
        <p:spPr bwMode="auto">
          <a:xfrm>
            <a:off x="8852596" y="3086412"/>
            <a:ext cx="2592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err="1">
                <a:latin typeface="Calibri Light" panose="020F0302020204030204" pitchFamily="34" charset="0"/>
              </a:rPr>
              <a:t>Подрис</a:t>
            </a:r>
            <a:r>
              <a:rPr lang="ru-RU" altLang="ru-RU" sz="1400" dirty="0">
                <a:latin typeface="Calibri Light" panose="020F0302020204030204" pitchFamily="34" charset="0"/>
              </a:rPr>
              <a:t>. надпись</a:t>
            </a:r>
            <a:endParaRPr lang="ru-RU" altLang="ru-RU" sz="1400" dirty="0">
              <a:solidFill>
                <a:schemeClr val="bg1"/>
              </a:solidFill>
              <a:latin typeface="Calibri Light" panose="020F0302020204030204" pitchFamily="34" charset="0"/>
            </a:endParaRPr>
          </a:p>
        </p:txBody>
      </p:sp>
      <p:sp>
        <p:nvSpPr>
          <p:cNvPr id="9" name="Rectangle 9">
            <a:extLst>
              <a:ext uri="{FF2B5EF4-FFF2-40B4-BE49-F238E27FC236}">
                <a16:creationId xmlns:a16="http://schemas.microsoft.com/office/drawing/2014/main" id="{97169A65-87A1-9A66-450C-88110E90C335}"/>
              </a:ext>
            </a:extLst>
          </p:cNvPr>
          <p:cNvSpPr>
            <a:spLocks noChangeArrowheads="1"/>
          </p:cNvSpPr>
          <p:nvPr/>
        </p:nvSpPr>
        <p:spPr bwMode="auto">
          <a:xfrm>
            <a:off x="6335676" y="3526505"/>
            <a:ext cx="2475292" cy="21939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tLang="ru-RU" dirty="0">
              <a:solidFill>
                <a:schemeClr val="lt1"/>
              </a:solidFill>
              <a:latin typeface="+mn-lt"/>
            </a:endParaRPr>
          </a:p>
        </p:txBody>
      </p:sp>
      <p:sp>
        <p:nvSpPr>
          <p:cNvPr id="10" name="Rectangle 13">
            <a:extLst>
              <a:ext uri="{FF2B5EF4-FFF2-40B4-BE49-F238E27FC236}">
                <a16:creationId xmlns:a16="http://schemas.microsoft.com/office/drawing/2014/main" id="{A7A54B29-12DC-52C2-FB52-DFB9FC62C131}"/>
              </a:ext>
            </a:extLst>
          </p:cNvPr>
          <p:cNvSpPr>
            <a:spLocks noChangeArrowheads="1"/>
          </p:cNvSpPr>
          <p:nvPr/>
        </p:nvSpPr>
        <p:spPr bwMode="auto">
          <a:xfrm>
            <a:off x="6218579" y="5720430"/>
            <a:ext cx="2592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err="1">
                <a:latin typeface="Calibri Light" panose="020F0302020204030204" pitchFamily="34" charset="0"/>
              </a:rPr>
              <a:t>Подрис</a:t>
            </a:r>
            <a:r>
              <a:rPr lang="ru-RU" altLang="ru-RU" sz="1400" dirty="0">
                <a:latin typeface="Calibri Light" panose="020F0302020204030204" pitchFamily="34" charset="0"/>
              </a:rPr>
              <a:t>. надпись</a:t>
            </a:r>
            <a:endParaRPr lang="ru-RU" altLang="ru-RU" sz="1400" dirty="0">
              <a:solidFill>
                <a:schemeClr val="bg1"/>
              </a:solidFill>
              <a:latin typeface="Calibri Light" panose="020F0302020204030204" pitchFamily="34" charset="0"/>
            </a:endParaRPr>
          </a:p>
        </p:txBody>
      </p:sp>
      <p:sp>
        <p:nvSpPr>
          <p:cNvPr id="11" name="Rectangle 9">
            <a:extLst>
              <a:ext uri="{FF2B5EF4-FFF2-40B4-BE49-F238E27FC236}">
                <a16:creationId xmlns:a16="http://schemas.microsoft.com/office/drawing/2014/main" id="{960F77F8-70C7-312B-5AC2-914DBC1222AD}"/>
              </a:ext>
            </a:extLst>
          </p:cNvPr>
          <p:cNvSpPr>
            <a:spLocks noChangeArrowheads="1"/>
          </p:cNvSpPr>
          <p:nvPr/>
        </p:nvSpPr>
        <p:spPr bwMode="auto">
          <a:xfrm>
            <a:off x="8956046" y="3526505"/>
            <a:ext cx="2475292" cy="21939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tLang="ru-RU" dirty="0">
              <a:solidFill>
                <a:schemeClr val="lt1"/>
              </a:solidFill>
              <a:latin typeface="+mn-lt"/>
            </a:endParaRPr>
          </a:p>
        </p:txBody>
      </p:sp>
      <p:sp>
        <p:nvSpPr>
          <p:cNvPr id="12" name="Rectangle 13">
            <a:extLst>
              <a:ext uri="{FF2B5EF4-FFF2-40B4-BE49-F238E27FC236}">
                <a16:creationId xmlns:a16="http://schemas.microsoft.com/office/drawing/2014/main" id="{8E952065-F795-B49A-59AF-85714FEE3680}"/>
              </a:ext>
            </a:extLst>
          </p:cNvPr>
          <p:cNvSpPr>
            <a:spLocks noChangeArrowheads="1"/>
          </p:cNvSpPr>
          <p:nvPr/>
        </p:nvSpPr>
        <p:spPr bwMode="auto">
          <a:xfrm>
            <a:off x="8852596" y="5720430"/>
            <a:ext cx="2592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err="1">
                <a:latin typeface="Calibri Light" panose="020F0302020204030204" pitchFamily="34" charset="0"/>
              </a:rPr>
              <a:t>Подрис</a:t>
            </a:r>
            <a:r>
              <a:rPr lang="ru-RU" altLang="ru-RU" sz="1400" dirty="0">
                <a:latin typeface="Calibri Light" panose="020F0302020204030204" pitchFamily="34" charset="0"/>
              </a:rPr>
              <a:t>. надпись</a:t>
            </a:r>
            <a:endParaRPr lang="ru-RU" altLang="ru-RU" sz="1400" dirty="0">
              <a:solidFill>
                <a:schemeClr val="bg1"/>
              </a:solidFill>
              <a:latin typeface="Calibri Light" panose="020F0302020204030204" pitchFamily="34" charset="0"/>
            </a:endParaRPr>
          </a:p>
        </p:txBody>
      </p:sp>
      <p:sp>
        <p:nvSpPr>
          <p:cNvPr id="13" name="Rectangle 9">
            <a:extLst>
              <a:ext uri="{FF2B5EF4-FFF2-40B4-BE49-F238E27FC236}">
                <a16:creationId xmlns:a16="http://schemas.microsoft.com/office/drawing/2014/main" id="{670F7CDC-4F1B-380D-B891-F7C12EB84112}"/>
              </a:ext>
            </a:extLst>
          </p:cNvPr>
          <p:cNvSpPr>
            <a:spLocks noChangeArrowheads="1"/>
          </p:cNvSpPr>
          <p:nvPr/>
        </p:nvSpPr>
        <p:spPr bwMode="auto">
          <a:xfrm>
            <a:off x="1750028" y="892487"/>
            <a:ext cx="3095626" cy="21939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ru-RU" dirty="0">
                <a:solidFill>
                  <a:schemeClr val="lt1"/>
                </a:solidFill>
                <a:latin typeface="+mn-lt"/>
              </a:rPr>
              <a:t>изображение можно </a:t>
            </a:r>
            <a:br>
              <a:rPr lang="ru-RU" altLang="ru-RU" dirty="0">
                <a:solidFill>
                  <a:schemeClr val="lt1"/>
                </a:solidFill>
                <a:latin typeface="+mn-lt"/>
              </a:rPr>
            </a:br>
            <a:r>
              <a:rPr lang="ru-RU" altLang="ru-RU" dirty="0">
                <a:solidFill>
                  <a:schemeClr val="lt1"/>
                </a:solidFill>
                <a:latin typeface="+mn-lt"/>
              </a:rPr>
              <a:t>вставить поверх рамки</a:t>
            </a:r>
            <a:br>
              <a:rPr lang="ru-RU" altLang="ru-RU" dirty="0">
                <a:solidFill>
                  <a:schemeClr val="lt1"/>
                </a:solidFill>
                <a:latin typeface="+mn-lt"/>
              </a:rPr>
            </a:br>
            <a:r>
              <a:rPr lang="ru-RU" altLang="ru-RU" dirty="0">
                <a:solidFill>
                  <a:schemeClr val="lt1"/>
                </a:solidFill>
                <a:latin typeface="+mn-lt"/>
              </a:rPr>
              <a:t>оставив белый контур</a:t>
            </a:r>
          </a:p>
        </p:txBody>
      </p:sp>
    </p:spTree>
  </p:cSld>
  <p:clrMapOvr>
    <a:masterClrMapping/>
  </p:clrMapOvr>
  <p:transition spd="med">
    <p:pull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BE8D9226-46D1-AA67-954F-F78EE711F8D9}"/>
              </a:ext>
            </a:extLst>
          </p:cNvPr>
          <p:cNvGrpSpPr/>
          <p:nvPr/>
        </p:nvGrpSpPr>
        <p:grpSpPr>
          <a:xfrm>
            <a:off x="0" y="0"/>
            <a:ext cx="12192000" cy="6858000"/>
            <a:chOff x="0" y="0"/>
            <a:chExt cx="12192000" cy="6858000"/>
          </a:xfrm>
        </p:grpSpPr>
        <p:sp>
          <p:nvSpPr>
            <p:cNvPr id="6" name="Треугольник 5">
              <a:extLst>
                <a:ext uri="{FF2B5EF4-FFF2-40B4-BE49-F238E27FC236}">
                  <a16:creationId xmlns:a16="http://schemas.microsoft.com/office/drawing/2014/main" id="{45BCFF60-9A66-3608-B660-958DCC1EF5BC}"/>
                </a:ext>
              </a:extLst>
            </p:cNvPr>
            <p:cNvSpPr/>
            <p:nvPr/>
          </p:nvSpPr>
          <p:spPr>
            <a:xfrm rot="10800000">
              <a:off x="0" y="0"/>
              <a:ext cx="12192000" cy="6858000"/>
            </a:xfrm>
            <a:prstGeom prst="triangle">
              <a:avLst>
                <a:gd name="adj" fmla="val 50852"/>
              </a:avLst>
            </a:prstGeom>
            <a:gradFill>
              <a:gsLst>
                <a:gs pos="0">
                  <a:schemeClr val="bg1">
                    <a:alpha val="47000"/>
                  </a:schemeClr>
                </a:gs>
                <a:gs pos="100000">
                  <a:schemeClr val="bg1">
                    <a:shade val="100000"/>
                    <a:satMod val="11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реугольник 6">
              <a:extLst>
                <a:ext uri="{FF2B5EF4-FFF2-40B4-BE49-F238E27FC236}">
                  <a16:creationId xmlns:a16="http://schemas.microsoft.com/office/drawing/2014/main" id="{BEA2A8E2-E83C-8B17-E985-564C437FD78B}"/>
                </a:ext>
              </a:extLst>
            </p:cNvPr>
            <p:cNvSpPr/>
            <p:nvPr/>
          </p:nvSpPr>
          <p:spPr>
            <a:xfrm rot="10800000">
              <a:off x="0" y="0"/>
              <a:ext cx="12192000" cy="3345872"/>
            </a:xfrm>
            <a:prstGeom prst="triangle">
              <a:avLst>
                <a:gd name="adj" fmla="val 50852"/>
              </a:avLst>
            </a:prstGeom>
            <a:solidFill>
              <a:srgbClr val="F5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Rectangle 9">
            <a:extLst>
              <a:ext uri="{FF2B5EF4-FFF2-40B4-BE49-F238E27FC236}">
                <a16:creationId xmlns:a16="http://schemas.microsoft.com/office/drawing/2014/main" id="{52C12F30-5A29-48E6-9504-A988BF7CC270}"/>
              </a:ext>
            </a:extLst>
          </p:cNvPr>
          <p:cNvSpPr>
            <a:spLocks noChangeArrowheads="1"/>
          </p:cNvSpPr>
          <p:nvPr/>
        </p:nvSpPr>
        <p:spPr bwMode="auto">
          <a:xfrm>
            <a:off x="1135878" y="2152060"/>
            <a:ext cx="10037339" cy="39147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ru-RU" dirty="0">
                <a:solidFill>
                  <a:schemeClr val="lt1"/>
                </a:solidFill>
                <a:latin typeface="+mn-lt"/>
              </a:rPr>
              <a:t>рисунок (</a:t>
            </a:r>
            <a:r>
              <a:rPr lang="ru-RU" altLang="ru-RU" dirty="0" err="1">
                <a:solidFill>
                  <a:schemeClr val="lt1"/>
                </a:solidFill>
                <a:latin typeface="+mn-lt"/>
              </a:rPr>
              <a:t>ренгенограмма</a:t>
            </a:r>
            <a:r>
              <a:rPr lang="ru-RU" altLang="ru-RU" dirty="0">
                <a:solidFill>
                  <a:schemeClr val="lt1"/>
                </a:solidFill>
                <a:latin typeface="+mn-lt"/>
              </a:rPr>
              <a:t>, </a:t>
            </a:r>
            <a:r>
              <a:rPr lang="ru-RU" altLang="ru-RU" dirty="0" err="1">
                <a:solidFill>
                  <a:schemeClr val="lt1"/>
                </a:solidFill>
                <a:latin typeface="+mn-lt"/>
              </a:rPr>
              <a:t>гистол</a:t>
            </a:r>
            <a:r>
              <a:rPr lang="ru-RU" altLang="ru-RU" dirty="0">
                <a:solidFill>
                  <a:schemeClr val="lt1"/>
                </a:solidFill>
                <a:latin typeface="+mn-lt"/>
              </a:rPr>
              <a:t>. препарат и др., требующий стрелок</a:t>
            </a:r>
          </a:p>
        </p:txBody>
      </p:sp>
      <p:sp>
        <p:nvSpPr>
          <p:cNvPr id="26630" name="AutoShape 15">
            <a:extLst>
              <a:ext uri="{FF2B5EF4-FFF2-40B4-BE49-F238E27FC236}">
                <a16:creationId xmlns:a16="http://schemas.microsoft.com/office/drawing/2014/main" id="{AE8A0536-AF6E-DB12-CF93-2314ED1BDAD4}"/>
              </a:ext>
            </a:extLst>
          </p:cNvPr>
          <p:cNvSpPr>
            <a:spLocks noChangeArrowheads="1"/>
          </p:cNvSpPr>
          <p:nvPr/>
        </p:nvSpPr>
        <p:spPr bwMode="auto">
          <a:xfrm rot="18989041">
            <a:off x="3495483" y="4760440"/>
            <a:ext cx="465565" cy="390114"/>
          </a:xfrm>
          <a:prstGeom prst="rightArrow">
            <a:avLst>
              <a:gd name="adj1" fmla="val 50000"/>
              <a:gd name="adj2" fmla="val 66728"/>
            </a:avLst>
          </a:prstGeom>
          <a:solidFill>
            <a:srgbClr val="CC0000"/>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latin typeface="Calibri Light" panose="020F0302020204030204" pitchFamily="34" charset="0"/>
            </a:endParaRPr>
          </a:p>
        </p:txBody>
      </p:sp>
      <p:sp>
        <p:nvSpPr>
          <p:cNvPr id="26631" name="AutoShape 16">
            <a:extLst>
              <a:ext uri="{FF2B5EF4-FFF2-40B4-BE49-F238E27FC236}">
                <a16:creationId xmlns:a16="http://schemas.microsoft.com/office/drawing/2014/main" id="{214FE573-49DA-E0A7-B98A-58151A67B392}"/>
              </a:ext>
            </a:extLst>
          </p:cNvPr>
          <p:cNvSpPr>
            <a:spLocks noChangeArrowheads="1"/>
          </p:cNvSpPr>
          <p:nvPr/>
        </p:nvSpPr>
        <p:spPr bwMode="auto">
          <a:xfrm rot="13538489">
            <a:off x="7784269" y="4361230"/>
            <a:ext cx="1152525" cy="676239"/>
          </a:xfrm>
          <a:prstGeom prst="rightArrow">
            <a:avLst>
              <a:gd name="adj1" fmla="val 50000"/>
              <a:gd name="adj2" fmla="val 66728"/>
            </a:avLst>
          </a:prstGeom>
          <a:solidFill>
            <a:srgbClr val="CC0000"/>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latin typeface="Calibri Light" panose="020F0302020204030204" pitchFamily="34" charset="0"/>
            </a:endParaRPr>
          </a:p>
        </p:txBody>
      </p:sp>
      <p:sp>
        <p:nvSpPr>
          <p:cNvPr id="3" name="TextBox 2">
            <a:extLst>
              <a:ext uri="{FF2B5EF4-FFF2-40B4-BE49-F238E27FC236}">
                <a16:creationId xmlns:a16="http://schemas.microsoft.com/office/drawing/2014/main" id="{046F0E3E-AAFA-4B2B-CA65-678B9E02E79C}"/>
              </a:ext>
            </a:extLst>
          </p:cNvPr>
          <p:cNvSpPr txBox="1"/>
          <p:nvPr/>
        </p:nvSpPr>
        <p:spPr>
          <a:xfrm>
            <a:off x="1785721" y="791219"/>
            <a:ext cx="8786812" cy="1015663"/>
          </a:xfrm>
          <a:prstGeom prst="rect">
            <a:avLst/>
          </a:prstGeom>
          <a:noFill/>
        </p:spPr>
        <p:txBody>
          <a:bodyPr wrap="square">
            <a:spAutoFit/>
          </a:bodyPr>
          <a:lstStyle/>
          <a:p>
            <a:pPr algn="ctr" eaLnBrk="1" hangingPunct="1">
              <a:defRPr/>
            </a:pPr>
            <a:r>
              <a:rPr lang="ru-RU" sz="3600" dirty="0">
                <a:latin typeface="Calibri Light" panose="020F0302020204030204" pitchFamily="34" charset="0"/>
              </a:rPr>
              <a:t>Заголовок слайда</a:t>
            </a:r>
            <a:br>
              <a:rPr lang="ru-RU" sz="3200" dirty="0">
                <a:latin typeface="Calibri Light" panose="020F0302020204030204" pitchFamily="34" charset="0"/>
              </a:rPr>
            </a:br>
            <a:r>
              <a:rPr lang="ru-RU" sz="2400" dirty="0">
                <a:latin typeface="Calibri Light" panose="020F0302020204030204" pitchFamily="34" charset="0"/>
              </a:rPr>
              <a:t>подзаголовок слайда</a:t>
            </a:r>
            <a:endParaRPr lang="ru-RU" sz="3200" dirty="0">
              <a:latin typeface="Calibri Light" panose="020F0302020204030204" pitchFamily="34" charset="0"/>
            </a:endParaRPr>
          </a:p>
        </p:txBody>
      </p:sp>
      <p:sp>
        <p:nvSpPr>
          <p:cNvPr id="9" name="Rectangle 13">
            <a:extLst>
              <a:ext uri="{FF2B5EF4-FFF2-40B4-BE49-F238E27FC236}">
                <a16:creationId xmlns:a16="http://schemas.microsoft.com/office/drawing/2014/main" id="{EC1B3594-170B-1550-0427-B6B1A8208658}"/>
              </a:ext>
            </a:extLst>
          </p:cNvPr>
          <p:cNvSpPr>
            <a:spLocks noChangeArrowheads="1"/>
          </p:cNvSpPr>
          <p:nvPr/>
        </p:nvSpPr>
        <p:spPr bwMode="auto">
          <a:xfrm>
            <a:off x="1018783" y="6066781"/>
            <a:ext cx="2592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err="1">
                <a:latin typeface="Calibri Light" panose="020F0302020204030204" pitchFamily="34" charset="0"/>
              </a:rPr>
              <a:t>Подрис</a:t>
            </a:r>
            <a:r>
              <a:rPr lang="ru-RU" altLang="ru-RU" sz="1400" dirty="0">
                <a:latin typeface="Calibri Light" panose="020F0302020204030204" pitchFamily="34" charset="0"/>
              </a:rPr>
              <a:t>. надпись</a:t>
            </a:r>
            <a:endParaRPr lang="ru-RU" altLang="ru-RU" sz="1400" dirty="0">
              <a:solidFill>
                <a:schemeClr val="bg1"/>
              </a:solidFill>
              <a:latin typeface="Calibri Light" panose="020F0302020204030204" pitchFamily="34" charset="0"/>
            </a:endParaRPr>
          </a:p>
        </p:txBody>
      </p:sp>
    </p:spTree>
  </p:cSld>
  <p:clrMapOvr>
    <a:masterClrMapping/>
  </p:clrMapOvr>
  <p:transition spd="med">
    <p:pull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99F2E7F0-0E83-1467-92E0-B99E2A34D9CB}"/>
              </a:ext>
            </a:extLst>
          </p:cNvPr>
          <p:cNvGrpSpPr/>
          <p:nvPr/>
        </p:nvGrpSpPr>
        <p:grpSpPr>
          <a:xfrm>
            <a:off x="0" y="0"/>
            <a:ext cx="12192000" cy="6858000"/>
            <a:chOff x="0" y="0"/>
            <a:chExt cx="12192000" cy="6858000"/>
          </a:xfrm>
        </p:grpSpPr>
        <p:sp>
          <p:nvSpPr>
            <p:cNvPr id="11" name="Треугольник 10">
              <a:extLst>
                <a:ext uri="{FF2B5EF4-FFF2-40B4-BE49-F238E27FC236}">
                  <a16:creationId xmlns:a16="http://schemas.microsoft.com/office/drawing/2014/main" id="{D02C2C86-FC06-D3E7-63B7-D46B83123652}"/>
                </a:ext>
              </a:extLst>
            </p:cNvPr>
            <p:cNvSpPr/>
            <p:nvPr/>
          </p:nvSpPr>
          <p:spPr>
            <a:xfrm rot="10800000">
              <a:off x="0" y="0"/>
              <a:ext cx="12192000" cy="6858000"/>
            </a:xfrm>
            <a:prstGeom prst="triangle">
              <a:avLst>
                <a:gd name="adj" fmla="val 50852"/>
              </a:avLst>
            </a:prstGeom>
            <a:gradFill>
              <a:gsLst>
                <a:gs pos="0">
                  <a:schemeClr val="bg1">
                    <a:alpha val="0"/>
                  </a:schemeClr>
                </a:gs>
                <a:gs pos="100000">
                  <a:schemeClr val="bg1">
                    <a:shade val="100000"/>
                    <a:satMod val="115000"/>
                    <a:alpha val="80153"/>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Треугольник 11">
              <a:extLst>
                <a:ext uri="{FF2B5EF4-FFF2-40B4-BE49-F238E27FC236}">
                  <a16:creationId xmlns:a16="http://schemas.microsoft.com/office/drawing/2014/main" id="{AA2FB0FA-FF98-0D33-E868-50E9ED31B178}"/>
                </a:ext>
              </a:extLst>
            </p:cNvPr>
            <p:cNvSpPr/>
            <p:nvPr/>
          </p:nvSpPr>
          <p:spPr>
            <a:xfrm rot="10800000">
              <a:off x="0" y="0"/>
              <a:ext cx="12192000" cy="3345872"/>
            </a:xfrm>
            <a:prstGeom prst="triangle">
              <a:avLst>
                <a:gd name="adj" fmla="val 50852"/>
              </a:avLst>
            </a:prstGeom>
            <a:solidFill>
              <a:srgbClr val="F5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TextBox 2">
            <a:extLst>
              <a:ext uri="{FF2B5EF4-FFF2-40B4-BE49-F238E27FC236}">
                <a16:creationId xmlns:a16="http://schemas.microsoft.com/office/drawing/2014/main" id="{1098007F-3CD4-ADA9-3493-5ECB46B2F1B5}"/>
              </a:ext>
            </a:extLst>
          </p:cNvPr>
          <p:cNvSpPr txBox="1"/>
          <p:nvPr/>
        </p:nvSpPr>
        <p:spPr>
          <a:xfrm>
            <a:off x="29772" y="351260"/>
            <a:ext cx="12191999" cy="1446550"/>
          </a:xfrm>
          <a:prstGeom prst="rect">
            <a:avLst/>
          </a:prstGeom>
          <a:noFill/>
        </p:spPr>
        <p:txBody>
          <a:bodyPr wrap="square">
            <a:spAutoFit/>
          </a:bodyPr>
          <a:lstStyle/>
          <a:p>
            <a:pPr algn="ctr" eaLnBrk="0" hangingPunct="0">
              <a:defRPr/>
            </a:pPr>
            <a:r>
              <a:rPr lang="ru-RU" sz="3200" dirty="0">
                <a:latin typeface="Calibri Light" panose="020F0302020204030204" pitchFamily="34" charset="0"/>
              </a:rPr>
              <a:t>Первая строка заголовка</a:t>
            </a:r>
            <a:br>
              <a:rPr lang="ru-RU" sz="3200" dirty="0">
                <a:latin typeface="Calibri Light" panose="020F0302020204030204" pitchFamily="34" charset="0"/>
              </a:rPr>
            </a:br>
            <a:r>
              <a:rPr lang="ru-RU" sz="3200" dirty="0">
                <a:latin typeface="Calibri Light" panose="020F0302020204030204" pitchFamily="34" charset="0"/>
              </a:rPr>
              <a:t>ВТОРАЯ СТРОКА С АКЦЕНТОМ </a:t>
            </a:r>
            <a:br>
              <a:rPr lang="ru-RU" sz="3200" dirty="0">
                <a:latin typeface="Calibri Light" panose="020F0302020204030204" pitchFamily="34" charset="0"/>
              </a:rPr>
            </a:br>
            <a:r>
              <a:rPr lang="ru-RU" sz="2400" dirty="0">
                <a:latin typeface="+mj-lt"/>
                <a:ea typeface="+mj-ea"/>
                <a:cs typeface="+mj-cs"/>
              </a:rPr>
              <a:t>подзаголовок слайда</a:t>
            </a:r>
            <a:endParaRPr lang="ru-RU" sz="3200" dirty="0">
              <a:latin typeface="+mj-lt"/>
              <a:ea typeface="+mj-ea"/>
              <a:cs typeface="+mj-cs"/>
            </a:endParaRPr>
          </a:p>
        </p:txBody>
      </p:sp>
      <p:sp>
        <p:nvSpPr>
          <p:cNvPr id="5" name="TextBox 4">
            <a:extLst>
              <a:ext uri="{FF2B5EF4-FFF2-40B4-BE49-F238E27FC236}">
                <a16:creationId xmlns:a16="http://schemas.microsoft.com/office/drawing/2014/main" id="{07535219-2299-687B-649F-16325F70437E}"/>
              </a:ext>
            </a:extLst>
          </p:cNvPr>
          <p:cNvSpPr txBox="1"/>
          <p:nvPr/>
        </p:nvSpPr>
        <p:spPr>
          <a:xfrm>
            <a:off x="1775824" y="6077218"/>
            <a:ext cx="4210749" cy="646331"/>
          </a:xfrm>
          <a:prstGeom prst="rect">
            <a:avLst/>
          </a:prstGeom>
          <a:noFill/>
        </p:spPr>
        <p:txBody>
          <a:bodyPr wrap="square">
            <a:spAutoFit/>
          </a:bodyPr>
          <a:lstStyle/>
          <a:p>
            <a:pPr>
              <a:defRPr/>
            </a:pPr>
            <a:r>
              <a:rPr lang="ru-RU" dirty="0">
                <a:latin typeface="+mj-lt"/>
              </a:rPr>
              <a:t>Больной Х. после операции </a:t>
            </a:r>
            <a:br>
              <a:rPr lang="ru-RU" dirty="0">
                <a:latin typeface="+mj-lt"/>
              </a:rPr>
            </a:br>
            <a:endParaRPr lang="ru-RU" dirty="0">
              <a:latin typeface="+mj-lt"/>
            </a:endParaRPr>
          </a:p>
        </p:txBody>
      </p:sp>
      <p:sp>
        <p:nvSpPr>
          <p:cNvPr id="7" name="TextBox 6">
            <a:extLst>
              <a:ext uri="{FF2B5EF4-FFF2-40B4-BE49-F238E27FC236}">
                <a16:creationId xmlns:a16="http://schemas.microsoft.com/office/drawing/2014/main" id="{BF1AD1FC-6BB6-98E8-6F4D-4364378E3534}"/>
              </a:ext>
            </a:extLst>
          </p:cNvPr>
          <p:cNvSpPr txBox="1"/>
          <p:nvPr/>
        </p:nvSpPr>
        <p:spPr>
          <a:xfrm>
            <a:off x="6000465" y="6077218"/>
            <a:ext cx="4196858" cy="369332"/>
          </a:xfrm>
          <a:prstGeom prst="rect">
            <a:avLst/>
          </a:prstGeom>
          <a:noFill/>
        </p:spPr>
        <p:txBody>
          <a:bodyPr wrap="square">
            <a:spAutoFit/>
          </a:bodyPr>
          <a:lstStyle/>
          <a:p>
            <a:pPr>
              <a:defRPr/>
            </a:pPr>
            <a:r>
              <a:rPr lang="ru-RU" dirty="0">
                <a:latin typeface="+mj-lt"/>
              </a:rPr>
              <a:t>Компьютерная томография через 3 года</a:t>
            </a:r>
          </a:p>
        </p:txBody>
      </p:sp>
      <p:sp>
        <p:nvSpPr>
          <p:cNvPr id="2" name="Rectangle 9">
            <a:extLst>
              <a:ext uri="{FF2B5EF4-FFF2-40B4-BE49-F238E27FC236}">
                <a16:creationId xmlns:a16="http://schemas.microsoft.com/office/drawing/2014/main" id="{5F6DA99C-1BB9-4F2D-9831-D90C0728280A}"/>
              </a:ext>
            </a:extLst>
          </p:cNvPr>
          <p:cNvSpPr>
            <a:spLocks noChangeArrowheads="1"/>
          </p:cNvSpPr>
          <p:nvPr/>
        </p:nvSpPr>
        <p:spPr bwMode="auto">
          <a:xfrm>
            <a:off x="1885251" y="2429301"/>
            <a:ext cx="4101323" cy="36351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tLang="ru-RU" dirty="0">
              <a:solidFill>
                <a:schemeClr val="lt1"/>
              </a:solidFill>
              <a:latin typeface="+mn-lt"/>
            </a:endParaRPr>
          </a:p>
        </p:txBody>
      </p:sp>
      <p:sp>
        <p:nvSpPr>
          <p:cNvPr id="4" name="Rectangle 9">
            <a:extLst>
              <a:ext uri="{FF2B5EF4-FFF2-40B4-BE49-F238E27FC236}">
                <a16:creationId xmlns:a16="http://schemas.microsoft.com/office/drawing/2014/main" id="{DB2F4613-4847-0955-59A1-DC435BEC7AFE}"/>
              </a:ext>
            </a:extLst>
          </p:cNvPr>
          <p:cNvSpPr>
            <a:spLocks noChangeArrowheads="1"/>
          </p:cNvSpPr>
          <p:nvPr/>
        </p:nvSpPr>
        <p:spPr bwMode="auto">
          <a:xfrm>
            <a:off x="6096000" y="2429301"/>
            <a:ext cx="4101323" cy="36351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tLang="ru-RU" dirty="0">
              <a:solidFill>
                <a:schemeClr val="lt1"/>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CF683B7B-28B5-3AD1-4577-509FF3F087EA}"/>
              </a:ext>
            </a:extLst>
          </p:cNvPr>
          <p:cNvSpPr>
            <a:spLocks noChangeArrowheads="1"/>
          </p:cNvSpPr>
          <p:nvPr/>
        </p:nvSpPr>
        <p:spPr bwMode="auto">
          <a:xfrm>
            <a:off x="4616996" y="538875"/>
            <a:ext cx="65197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p>
        </p:txBody>
      </p:sp>
      <p:pic>
        <p:nvPicPr>
          <p:cNvPr id="28680" name="Picture 8" descr="shaih_intro2etap">
            <a:extLst>
              <a:ext uri="{FF2B5EF4-FFF2-40B4-BE49-F238E27FC236}">
                <a16:creationId xmlns:a16="http://schemas.microsoft.com/office/drawing/2014/main" id="{FFC3434B-25A2-EC75-08A0-A890F9BD7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886" y="3922644"/>
            <a:ext cx="3346490" cy="240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a:extLst>
              <a:ext uri="{FF2B5EF4-FFF2-40B4-BE49-F238E27FC236}">
                <a16:creationId xmlns:a16="http://schemas.microsoft.com/office/drawing/2014/main" id="{4C3A2F48-2CDE-4C06-11AE-BE038C7B2665}"/>
              </a:ext>
            </a:extLst>
          </p:cNvPr>
          <p:cNvSpPr>
            <a:spLocks noChangeArrowheads="1"/>
          </p:cNvSpPr>
          <p:nvPr/>
        </p:nvSpPr>
        <p:spPr bwMode="auto">
          <a:xfrm>
            <a:off x="5631213" y="5864629"/>
            <a:ext cx="223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ru-RU" sz="1400" dirty="0">
                <a:latin typeface="Calibri Light" panose="020F0302020204030204" pitchFamily="34" charset="0"/>
              </a:rPr>
              <a:t>Описание</a:t>
            </a:r>
            <a:br>
              <a:rPr lang="ru-RU" altLang="ru-RU" sz="1400" dirty="0">
                <a:latin typeface="Calibri Light" panose="020F0302020204030204" pitchFamily="34" charset="0"/>
              </a:rPr>
            </a:br>
            <a:r>
              <a:rPr lang="ru-RU" altLang="ru-RU" sz="1400" dirty="0">
                <a:latin typeface="Calibri Light" panose="020F0302020204030204" pitchFamily="34" charset="0"/>
              </a:rPr>
              <a:t>рисунка справа</a:t>
            </a:r>
          </a:p>
        </p:txBody>
      </p:sp>
      <p:sp>
        <p:nvSpPr>
          <p:cNvPr id="28682" name="Rectangle 10">
            <a:extLst>
              <a:ext uri="{FF2B5EF4-FFF2-40B4-BE49-F238E27FC236}">
                <a16:creationId xmlns:a16="http://schemas.microsoft.com/office/drawing/2014/main" id="{EE1A86A7-12FD-5D69-DECF-4148580B7CDF}"/>
              </a:ext>
            </a:extLst>
          </p:cNvPr>
          <p:cNvSpPr>
            <a:spLocks noChangeArrowheads="1"/>
          </p:cNvSpPr>
          <p:nvPr/>
        </p:nvSpPr>
        <p:spPr bwMode="auto">
          <a:xfrm>
            <a:off x="8644247" y="3201776"/>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dirty="0">
                <a:solidFill>
                  <a:schemeClr val="bg1"/>
                </a:solidFill>
                <a:latin typeface="Calibri Light" panose="020F0302020204030204" pitchFamily="34" charset="0"/>
              </a:rPr>
              <a:t>До операции</a:t>
            </a:r>
          </a:p>
        </p:txBody>
      </p:sp>
      <p:sp>
        <p:nvSpPr>
          <p:cNvPr id="28684" name="AutoShape 12">
            <a:extLst>
              <a:ext uri="{FF2B5EF4-FFF2-40B4-BE49-F238E27FC236}">
                <a16:creationId xmlns:a16="http://schemas.microsoft.com/office/drawing/2014/main" id="{31C4C2D5-2932-A974-A652-BE8B32D1EFAD}"/>
              </a:ext>
            </a:extLst>
          </p:cNvPr>
          <p:cNvSpPr>
            <a:spLocks noChangeArrowheads="1"/>
          </p:cNvSpPr>
          <p:nvPr/>
        </p:nvSpPr>
        <p:spPr bwMode="auto">
          <a:xfrm rot="17454245">
            <a:off x="8627419" y="4992628"/>
            <a:ext cx="485775" cy="509107"/>
          </a:xfrm>
          <a:prstGeom prst="downArrow">
            <a:avLst>
              <a:gd name="adj1" fmla="val 50000"/>
              <a:gd name="adj2" fmla="val 50245"/>
            </a:avLst>
          </a:prstGeom>
          <a:solidFill>
            <a:schemeClr val="bg1"/>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latin typeface="Calibri Light" panose="020F0302020204030204" pitchFamily="34" charset="0"/>
            </a:endParaRPr>
          </a:p>
        </p:txBody>
      </p:sp>
      <p:sp>
        <p:nvSpPr>
          <p:cNvPr id="3" name="Rectangle 6">
            <a:extLst>
              <a:ext uri="{FF2B5EF4-FFF2-40B4-BE49-F238E27FC236}">
                <a16:creationId xmlns:a16="http://schemas.microsoft.com/office/drawing/2014/main" id="{89AEBF8A-A95A-80F2-EE74-5281C29EF7CE}"/>
              </a:ext>
            </a:extLst>
          </p:cNvPr>
          <p:cNvSpPr>
            <a:spLocks noChangeArrowheads="1"/>
          </p:cNvSpPr>
          <p:nvPr/>
        </p:nvSpPr>
        <p:spPr bwMode="auto">
          <a:xfrm>
            <a:off x="1330554" y="5092817"/>
            <a:ext cx="3168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ДИАГНОЗ</a:t>
            </a:r>
            <a:endParaRPr lang="ru-RU" altLang="ru-RU" sz="2000" b="1" dirty="0">
              <a:latin typeface="Calibri Light" panose="020F0302020204030204" pitchFamily="34" charset="0"/>
            </a:endParaRPr>
          </a:p>
        </p:txBody>
      </p:sp>
      <p:cxnSp>
        <p:nvCxnSpPr>
          <p:cNvPr id="4" name="Прямая соединительная линия 3">
            <a:extLst>
              <a:ext uri="{FF2B5EF4-FFF2-40B4-BE49-F238E27FC236}">
                <a16:creationId xmlns:a16="http://schemas.microsoft.com/office/drawing/2014/main" id="{176444F8-32D9-465B-5F34-BCE1A5489E98}"/>
              </a:ext>
            </a:extLst>
          </p:cNvPr>
          <p:cNvCxnSpPr/>
          <p:nvPr/>
        </p:nvCxnSpPr>
        <p:spPr>
          <a:xfrm>
            <a:off x="1427328" y="5003124"/>
            <a:ext cx="30956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A8091B89-885D-FA2A-86D6-046FC0F9F205}"/>
              </a:ext>
            </a:extLst>
          </p:cNvPr>
          <p:cNvSpPr/>
          <p:nvPr/>
        </p:nvSpPr>
        <p:spPr>
          <a:xfrm>
            <a:off x="1427328" y="5003124"/>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399FE773-E059-AAD9-C8B6-FE9AAEECA1A1}"/>
              </a:ext>
            </a:extLst>
          </p:cNvPr>
          <p:cNvSpPr txBox="1"/>
          <p:nvPr/>
        </p:nvSpPr>
        <p:spPr>
          <a:xfrm>
            <a:off x="1340057" y="5398164"/>
            <a:ext cx="3270169" cy="646331"/>
          </a:xfrm>
          <a:prstGeom prst="rect">
            <a:avLst/>
          </a:prstGeom>
          <a:noFill/>
        </p:spPr>
        <p:txBody>
          <a:bodyPr wrap="square">
            <a:spAutoFit/>
          </a:bodyPr>
          <a:lstStyle/>
          <a:p>
            <a:pPr eaLnBrk="1" hangingPunct="1"/>
            <a:r>
              <a:rPr lang="ru-RU" altLang="ru-RU" sz="1800" dirty="0">
                <a:latin typeface="Calibri Light" panose="020F0302020204030204" pitchFamily="34" charset="0"/>
              </a:rPr>
              <a:t>Состояние после тотальной резекции ……</a:t>
            </a:r>
            <a:endParaRPr lang="ru-RU" altLang="ru-RU" sz="2000" dirty="0">
              <a:latin typeface="Calibri Light" panose="020F0302020204030204" pitchFamily="34" charset="0"/>
            </a:endParaRPr>
          </a:p>
        </p:txBody>
      </p:sp>
      <p:sp>
        <p:nvSpPr>
          <p:cNvPr id="8" name="Rectangle 17">
            <a:extLst>
              <a:ext uri="{FF2B5EF4-FFF2-40B4-BE49-F238E27FC236}">
                <a16:creationId xmlns:a16="http://schemas.microsoft.com/office/drawing/2014/main" id="{1C3BFAFC-C0DF-F8EC-AFCD-748D83057189}"/>
              </a:ext>
            </a:extLst>
          </p:cNvPr>
          <p:cNvSpPr>
            <a:spLocks noChangeArrowheads="1"/>
          </p:cNvSpPr>
          <p:nvPr/>
        </p:nvSpPr>
        <p:spPr bwMode="auto">
          <a:xfrm>
            <a:off x="1312431" y="71778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9" name="Прямая соединительная линия 8">
            <a:extLst>
              <a:ext uri="{FF2B5EF4-FFF2-40B4-BE49-F238E27FC236}">
                <a16:creationId xmlns:a16="http://schemas.microsoft.com/office/drawing/2014/main" id="{9F26EA9C-EF73-BA2B-732B-12C38A798330}"/>
              </a:ext>
            </a:extLst>
          </p:cNvPr>
          <p:cNvCxnSpPr/>
          <p:nvPr/>
        </p:nvCxnSpPr>
        <p:spPr>
          <a:xfrm>
            <a:off x="1400086" y="767475"/>
            <a:ext cx="30956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a:extLst>
              <a:ext uri="{FF2B5EF4-FFF2-40B4-BE49-F238E27FC236}">
                <a16:creationId xmlns:a16="http://schemas.microsoft.com/office/drawing/2014/main" id="{E0DDCDA0-1290-901E-5367-766EF5EAE3A6}"/>
              </a:ext>
            </a:extLst>
          </p:cNvPr>
          <p:cNvSpPr/>
          <p:nvPr/>
        </p:nvSpPr>
        <p:spPr>
          <a:xfrm>
            <a:off x="1400086" y="767475"/>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B69ED22-DEA5-8CAD-CC81-05F686F21734}"/>
              </a:ext>
            </a:extLst>
          </p:cNvPr>
          <p:cNvSpPr/>
          <p:nvPr/>
        </p:nvSpPr>
        <p:spPr>
          <a:xfrm>
            <a:off x="1366303" y="1111083"/>
            <a:ext cx="1629717" cy="27476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857C4E8B-4274-4108-36C7-4F003872A3DF}"/>
              </a:ext>
            </a:extLst>
          </p:cNvPr>
          <p:cNvSpPr/>
          <p:nvPr/>
        </p:nvSpPr>
        <p:spPr>
          <a:xfrm>
            <a:off x="3099569" y="1111083"/>
            <a:ext cx="1629717" cy="27476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67AE712A-0B76-86F2-E055-3F9CE13BCC34}"/>
              </a:ext>
            </a:extLst>
          </p:cNvPr>
          <p:cNvSpPr/>
          <p:nvPr/>
        </p:nvSpPr>
        <p:spPr>
          <a:xfrm>
            <a:off x="4805539" y="1111083"/>
            <a:ext cx="6417837" cy="27476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7779F1B7-94BE-43CF-E156-70C54EFB885C}"/>
              </a:ext>
            </a:extLst>
          </p:cNvPr>
          <p:cNvSpPr/>
          <p:nvPr/>
        </p:nvSpPr>
        <p:spPr>
          <a:xfrm>
            <a:off x="7876886" y="3922522"/>
            <a:ext cx="3346490" cy="23989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9">
            <a:extLst>
              <a:ext uri="{FF2B5EF4-FFF2-40B4-BE49-F238E27FC236}">
                <a16:creationId xmlns:a16="http://schemas.microsoft.com/office/drawing/2014/main" id="{85E764AA-DB79-3407-358D-FE9D2B4A1A08}"/>
              </a:ext>
            </a:extLst>
          </p:cNvPr>
          <p:cNvSpPr>
            <a:spLocks noChangeArrowheads="1"/>
          </p:cNvSpPr>
          <p:nvPr/>
        </p:nvSpPr>
        <p:spPr bwMode="auto">
          <a:xfrm>
            <a:off x="4729286" y="3869876"/>
            <a:ext cx="2995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a:latin typeface="Calibri Light" panose="020F0302020204030204" pitchFamily="34" charset="0"/>
              </a:rPr>
              <a:t>Описание</a:t>
            </a:r>
            <a:br>
              <a:rPr lang="ru-RU" altLang="ru-RU" sz="1400" dirty="0">
                <a:latin typeface="Calibri Light" panose="020F0302020204030204" pitchFamily="34" charset="0"/>
              </a:rPr>
            </a:br>
            <a:r>
              <a:rPr lang="ru-RU" altLang="ru-RU" sz="1400" dirty="0">
                <a:latin typeface="Calibri Light" panose="020F0302020204030204" pitchFamily="34" charset="0"/>
              </a:rPr>
              <a:t>рисунка сверху</a:t>
            </a:r>
          </a:p>
        </p:txBody>
      </p:sp>
      <p:sp>
        <p:nvSpPr>
          <p:cNvPr id="16" name="Rectangle 9">
            <a:extLst>
              <a:ext uri="{FF2B5EF4-FFF2-40B4-BE49-F238E27FC236}">
                <a16:creationId xmlns:a16="http://schemas.microsoft.com/office/drawing/2014/main" id="{7A635659-2C60-B3D6-9B85-18A7089C2461}"/>
              </a:ext>
            </a:extLst>
          </p:cNvPr>
          <p:cNvSpPr>
            <a:spLocks noChangeArrowheads="1"/>
          </p:cNvSpPr>
          <p:nvPr/>
        </p:nvSpPr>
        <p:spPr bwMode="auto">
          <a:xfrm>
            <a:off x="3009669" y="3869876"/>
            <a:ext cx="17196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a:latin typeface="Calibri Light" panose="020F0302020204030204" pitchFamily="34" charset="0"/>
              </a:rPr>
              <a:t>Описание</a:t>
            </a:r>
            <a:br>
              <a:rPr lang="ru-RU" altLang="ru-RU" sz="1400" dirty="0">
                <a:latin typeface="Calibri Light" panose="020F0302020204030204" pitchFamily="34" charset="0"/>
              </a:rPr>
            </a:br>
            <a:r>
              <a:rPr lang="ru-RU" altLang="ru-RU" sz="1400" dirty="0">
                <a:latin typeface="Calibri Light" panose="020F0302020204030204" pitchFamily="34" charset="0"/>
              </a:rPr>
              <a:t>рисунка сверху</a:t>
            </a:r>
          </a:p>
        </p:txBody>
      </p:sp>
      <p:sp>
        <p:nvSpPr>
          <p:cNvPr id="17" name="Rectangle 9">
            <a:extLst>
              <a:ext uri="{FF2B5EF4-FFF2-40B4-BE49-F238E27FC236}">
                <a16:creationId xmlns:a16="http://schemas.microsoft.com/office/drawing/2014/main" id="{11E0D254-5F8A-AA39-61CF-24984FA0E680}"/>
              </a:ext>
            </a:extLst>
          </p:cNvPr>
          <p:cNvSpPr>
            <a:spLocks noChangeArrowheads="1"/>
          </p:cNvSpPr>
          <p:nvPr/>
        </p:nvSpPr>
        <p:spPr bwMode="auto">
          <a:xfrm>
            <a:off x="1262755" y="3869876"/>
            <a:ext cx="17196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a:latin typeface="Calibri Light" panose="020F0302020204030204" pitchFamily="34" charset="0"/>
              </a:rPr>
              <a:t>Описание</a:t>
            </a:r>
            <a:br>
              <a:rPr lang="ru-RU" altLang="ru-RU" sz="1400" dirty="0">
                <a:latin typeface="Calibri Light" panose="020F0302020204030204" pitchFamily="34" charset="0"/>
              </a:rPr>
            </a:br>
            <a:r>
              <a:rPr lang="ru-RU" altLang="ru-RU" sz="1400" dirty="0">
                <a:latin typeface="Calibri Light" panose="020F0302020204030204" pitchFamily="34" charset="0"/>
              </a:rPr>
              <a:t>рисунка сверху</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Кольцо 7">
            <a:extLst>
              <a:ext uri="{FF2B5EF4-FFF2-40B4-BE49-F238E27FC236}">
                <a16:creationId xmlns:a16="http://schemas.microsoft.com/office/drawing/2014/main" id="{11272BD7-5634-2A57-1D29-977DCCA5A94E}"/>
              </a:ext>
            </a:extLst>
          </p:cNvPr>
          <p:cNvSpPr/>
          <p:nvPr/>
        </p:nvSpPr>
        <p:spPr>
          <a:xfrm flipH="1">
            <a:off x="5322113" y="0"/>
            <a:ext cx="6869887" cy="6869887"/>
          </a:xfrm>
          <a:prstGeom prst="donut">
            <a:avLst/>
          </a:prstGeom>
          <a:gradFill>
            <a:gsLst>
              <a:gs pos="0">
                <a:schemeClr val="bg1"/>
              </a:gs>
              <a:gs pos="100000">
                <a:srgbClr val="F5F5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9700" name="Rectangle 13">
            <a:extLst>
              <a:ext uri="{FF2B5EF4-FFF2-40B4-BE49-F238E27FC236}">
                <a16:creationId xmlns:a16="http://schemas.microsoft.com/office/drawing/2014/main" id="{6A52416C-2A55-A2F3-F504-BBBAC4896C3F}"/>
              </a:ext>
            </a:extLst>
          </p:cNvPr>
          <p:cNvSpPr>
            <a:spLocks noChangeArrowheads="1"/>
          </p:cNvSpPr>
          <p:nvPr/>
        </p:nvSpPr>
        <p:spPr bwMode="auto">
          <a:xfrm>
            <a:off x="4082101" y="132870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latin typeface="Calibri Light" panose="020F0302020204030204" pitchFamily="34" charset="0"/>
            </a:endParaRPr>
          </a:p>
        </p:txBody>
      </p:sp>
      <p:sp>
        <p:nvSpPr>
          <p:cNvPr id="29704" name="Rectangle 40">
            <a:extLst>
              <a:ext uri="{FF2B5EF4-FFF2-40B4-BE49-F238E27FC236}">
                <a16:creationId xmlns:a16="http://schemas.microsoft.com/office/drawing/2014/main" id="{A87A65B6-8D9C-826E-E383-DD6D6147DBBD}"/>
              </a:ext>
            </a:extLst>
          </p:cNvPr>
          <p:cNvSpPr>
            <a:spLocks noChangeArrowheads="1"/>
          </p:cNvSpPr>
          <p:nvPr/>
        </p:nvSpPr>
        <p:spPr bwMode="auto">
          <a:xfrm>
            <a:off x="8927151" y="5822920"/>
            <a:ext cx="280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dirty="0">
                <a:latin typeface="Calibri Light" panose="020F0302020204030204" pitchFamily="34" charset="0"/>
              </a:rPr>
              <a:t> </a:t>
            </a:r>
          </a:p>
        </p:txBody>
      </p:sp>
      <p:sp>
        <p:nvSpPr>
          <p:cNvPr id="3" name="TextBox 2">
            <a:extLst>
              <a:ext uri="{FF2B5EF4-FFF2-40B4-BE49-F238E27FC236}">
                <a16:creationId xmlns:a16="http://schemas.microsoft.com/office/drawing/2014/main" id="{BA20C0E2-3B2B-D3EB-F227-C78A9132E0FB}"/>
              </a:ext>
            </a:extLst>
          </p:cNvPr>
          <p:cNvSpPr txBox="1"/>
          <p:nvPr/>
        </p:nvSpPr>
        <p:spPr>
          <a:xfrm>
            <a:off x="5830527" y="4785871"/>
            <a:ext cx="5243065" cy="2086725"/>
          </a:xfrm>
          <a:prstGeom prst="rect">
            <a:avLst/>
          </a:prstGeom>
          <a:noFill/>
        </p:spPr>
        <p:txBody>
          <a:bodyPr wrap="square">
            <a:spAutoFit/>
          </a:bodyPr>
          <a:lstStyle/>
          <a:p>
            <a:pPr>
              <a:lnSpc>
                <a:spcPct val="90000"/>
              </a:lnSpc>
              <a:defRPr/>
            </a:pPr>
            <a:r>
              <a:rPr lang="ru-RU" dirty="0">
                <a:latin typeface="+mj-lt"/>
              </a:rPr>
              <a:t>Текст слайда Текст слайда Текст слайда Текст слайда Текст слайда Текст слайда Текст слайда Текст слайда Текст слайда </a:t>
            </a:r>
          </a:p>
          <a:p>
            <a:pPr>
              <a:lnSpc>
                <a:spcPct val="90000"/>
              </a:lnSpc>
              <a:defRPr/>
            </a:pPr>
            <a:r>
              <a:rPr lang="ru-RU" dirty="0">
                <a:latin typeface="+mj-lt"/>
              </a:rPr>
              <a:t>Текст слайда Текст слайда Текст слайда Текст слайда Текст слайда Текст слайда Текст слайда Текст слайда Текст слайда </a:t>
            </a:r>
          </a:p>
          <a:p>
            <a:pPr>
              <a:lnSpc>
                <a:spcPct val="90000"/>
              </a:lnSpc>
              <a:defRPr/>
            </a:pPr>
            <a:r>
              <a:rPr lang="ru-RU" dirty="0">
                <a:latin typeface="+mj-lt"/>
              </a:rPr>
              <a:t>Текст слайда Текст слайда Текст слайда </a:t>
            </a:r>
          </a:p>
          <a:p>
            <a:pPr>
              <a:lnSpc>
                <a:spcPct val="90000"/>
              </a:lnSpc>
              <a:defRPr/>
            </a:pPr>
            <a:endParaRPr lang="ru-RU" dirty="0">
              <a:latin typeface="+mj-lt"/>
            </a:endParaRPr>
          </a:p>
        </p:txBody>
      </p:sp>
      <p:sp>
        <p:nvSpPr>
          <p:cNvPr id="9" name="TextBox 8">
            <a:extLst>
              <a:ext uri="{FF2B5EF4-FFF2-40B4-BE49-F238E27FC236}">
                <a16:creationId xmlns:a16="http://schemas.microsoft.com/office/drawing/2014/main" id="{858A93F6-4AA4-F17B-5678-09DA9530E8D0}"/>
              </a:ext>
            </a:extLst>
          </p:cNvPr>
          <p:cNvSpPr txBox="1"/>
          <p:nvPr/>
        </p:nvSpPr>
        <p:spPr>
          <a:xfrm>
            <a:off x="11073592" y="197943"/>
            <a:ext cx="1320517" cy="307777"/>
          </a:xfrm>
          <a:prstGeom prst="rect">
            <a:avLst/>
          </a:prstGeom>
          <a:noFill/>
        </p:spPr>
        <p:txBody>
          <a:bodyPr wrap="square" rtlCol="0">
            <a:spAutoFit/>
          </a:bodyPr>
          <a:lstStyle/>
          <a:p>
            <a:r>
              <a:rPr lang="en-US" sz="1400" b="1" dirty="0">
                <a:gradFill>
                  <a:gsLst>
                    <a:gs pos="33000">
                      <a:schemeClr val="accent4">
                        <a:lumMod val="60000"/>
                        <a:lumOff val="40000"/>
                      </a:schemeClr>
                    </a:gs>
                    <a:gs pos="16000">
                      <a:srgbClr val="FF8100"/>
                    </a:gs>
                    <a:gs pos="0">
                      <a:srgbClr val="FF2600"/>
                    </a:gs>
                    <a:gs pos="51000">
                      <a:srgbClr val="00B050"/>
                    </a:gs>
                    <a:gs pos="69000">
                      <a:schemeClr val="accent5"/>
                    </a:gs>
                    <a:gs pos="99000">
                      <a:srgbClr val="7030A0"/>
                    </a:gs>
                    <a:gs pos="83000">
                      <a:schemeClr val="accent1">
                        <a:lumMod val="75000"/>
                      </a:schemeClr>
                    </a:gs>
                  </a:gsLst>
                  <a:lin ang="0" scaled="0"/>
                </a:gradFill>
                <a:cs typeface="Calibri" panose="020F0502020204030204" pitchFamily="34" charset="0"/>
              </a:rPr>
              <a:t>alloplant®</a:t>
            </a:r>
            <a:endParaRPr lang="ru-RU" sz="1400" b="1" dirty="0">
              <a:gradFill>
                <a:gsLst>
                  <a:gs pos="33000">
                    <a:schemeClr val="accent4">
                      <a:lumMod val="60000"/>
                      <a:lumOff val="40000"/>
                    </a:schemeClr>
                  </a:gs>
                  <a:gs pos="16000">
                    <a:srgbClr val="FF8100"/>
                  </a:gs>
                  <a:gs pos="0">
                    <a:srgbClr val="FF2600"/>
                  </a:gs>
                  <a:gs pos="51000">
                    <a:srgbClr val="00B050"/>
                  </a:gs>
                  <a:gs pos="69000">
                    <a:schemeClr val="accent5"/>
                  </a:gs>
                  <a:gs pos="99000">
                    <a:srgbClr val="7030A0"/>
                  </a:gs>
                  <a:gs pos="83000">
                    <a:schemeClr val="accent1">
                      <a:lumMod val="75000"/>
                    </a:schemeClr>
                  </a:gs>
                </a:gsLst>
                <a:lin ang="0" scaled="0"/>
              </a:gradFill>
              <a:cs typeface="Calibri" panose="020F0502020204030204" pitchFamily="34" charset="0"/>
            </a:endParaRPr>
          </a:p>
        </p:txBody>
      </p:sp>
      <p:sp>
        <p:nvSpPr>
          <p:cNvPr id="10" name="Rectangle 17">
            <a:extLst>
              <a:ext uri="{FF2B5EF4-FFF2-40B4-BE49-F238E27FC236}">
                <a16:creationId xmlns:a16="http://schemas.microsoft.com/office/drawing/2014/main" id="{672EB4CB-28F3-94C7-5EA6-2404A42DC076}"/>
              </a:ext>
            </a:extLst>
          </p:cNvPr>
          <p:cNvSpPr>
            <a:spLocks noChangeArrowheads="1"/>
          </p:cNvSpPr>
          <p:nvPr/>
        </p:nvSpPr>
        <p:spPr bwMode="auto">
          <a:xfrm>
            <a:off x="1119559" y="385651"/>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12" name="Прямая соединительная линия 11">
            <a:extLst>
              <a:ext uri="{FF2B5EF4-FFF2-40B4-BE49-F238E27FC236}">
                <a16:creationId xmlns:a16="http://schemas.microsoft.com/office/drawing/2014/main" id="{76E84475-0846-CF75-91CE-D6C2E2993F89}"/>
              </a:ext>
            </a:extLst>
          </p:cNvPr>
          <p:cNvCxnSpPr>
            <a:cxnSpLocks/>
          </p:cNvCxnSpPr>
          <p:nvPr/>
        </p:nvCxnSpPr>
        <p:spPr>
          <a:xfrm>
            <a:off x="1207214" y="435346"/>
            <a:ext cx="691304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9926D486-EBAF-8379-EF90-D6A5FDB95234}"/>
              </a:ext>
            </a:extLst>
          </p:cNvPr>
          <p:cNvSpPr/>
          <p:nvPr/>
        </p:nvSpPr>
        <p:spPr>
          <a:xfrm>
            <a:off x="1207214" y="435346"/>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F6A4C2F5-34F0-ED61-7613-1572A81B2149}"/>
              </a:ext>
            </a:extLst>
          </p:cNvPr>
          <p:cNvSpPr/>
          <p:nvPr/>
        </p:nvSpPr>
        <p:spPr>
          <a:xfrm>
            <a:off x="1207214" y="819525"/>
            <a:ext cx="2346956" cy="29311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C14D47B6-5C74-C387-E055-AB77144B4286}"/>
              </a:ext>
            </a:extLst>
          </p:cNvPr>
          <p:cNvSpPr/>
          <p:nvPr/>
        </p:nvSpPr>
        <p:spPr>
          <a:xfrm>
            <a:off x="3636515" y="819525"/>
            <a:ext cx="4483742" cy="29311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CBCF4705-46A9-789B-058C-CCFF2CA45DCE}"/>
              </a:ext>
            </a:extLst>
          </p:cNvPr>
          <p:cNvSpPr/>
          <p:nvPr/>
        </p:nvSpPr>
        <p:spPr>
          <a:xfrm>
            <a:off x="1207213" y="3835680"/>
            <a:ext cx="4483742" cy="29311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2">
            <a:extLst>
              <a:ext uri="{FF2B5EF4-FFF2-40B4-BE49-F238E27FC236}">
                <a16:creationId xmlns:a16="http://schemas.microsoft.com/office/drawing/2014/main" id="{248938F5-2804-B1D9-950B-9F1389E79868}"/>
              </a:ext>
            </a:extLst>
          </p:cNvPr>
          <p:cNvSpPr>
            <a:spLocks noChangeArrowheads="1"/>
          </p:cNvSpPr>
          <p:nvPr/>
        </p:nvSpPr>
        <p:spPr bwMode="auto">
          <a:xfrm>
            <a:off x="8200482" y="871508"/>
            <a:ext cx="372802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br>
              <a:rPr lang="ru-RU" altLang="ru-RU" sz="3400" dirty="0">
                <a:latin typeface="Calibri Light" panose="020F0302020204030204" pitchFamily="34" charset="0"/>
              </a:rPr>
            </a:br>
            <a:r>
              <a:rPr lang="ru-RU" altLang="ru-RU" sz="2400" dirty="0">
                <a:latin typeface="Calibri Light" panose="020F0302020204030204" pitchFamily="34" charset="0"/>
              </a:rPr>
              <a:t>подзаголовок</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8"/>
        </a:solidFill>
        <a:effectLst/>
      </p:bgPr>
    </p:bg>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F917143E-E2D0-1B00-7030-725D12364BCE}"/>
              </a:ext>
            </a:extLst>
          </p:cNvPr>
          <p:cNvSpPr>
            <a:spLocks noChangeArrowheads="1"/>
          </p:cNvSpPr>
          <p:nvPr/>
        </p:nvSpPr>
        <p:spPr bwMode="auto">
          <a:xfrm>
            <a:off x="1666875" y="310045"/>
            <a:ext cx="93177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ru-RU" altLang="ru-RU" sz="3400" dirty="0">
                <a:latin typeface="Calibri Light" panose="020F0302020204030204" pitchFamily="34" charset="0"/>
              </a:rPr>
              <a:t>Заголовок слайда. Точку в конце не ставим</a:t>
            </a:r>
          </a:p>
        </p:txBody>
      </p:sp>
      <p:sp>
        <p:nvSpPr>
          <p:cNvPr id="30725" name="Rectangle 4">
            <a:extLst>
              <a:ext uri="{FF2B5EF4-FFF2-40B4-BE49-F238E27FC236}">
                <a16:creationId xmlns:a16="http://schemas.microsoft.com/office/drawing/2014/main" id="{2C8CA3FF-D598-FBD7-DBB0-05757AF711C2}"/>
              </a:ext>
            </a:extLst>
          </p:cNvPr>
          <p:cNvSpPr>
            <a:spLocks noChangeArrowheads="1"/>
          </p:cNvSpPr>
          <p:nvPr/>
        </p:nvSpPr>
        <p:spPr bwMode="auto">
          <a:xfrm>
            <a:off x="2415891" y="3607577"/>
            <a:ext cx="622776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1400" dirty="0">
                <a:latin typeface="Calibri Light" panose="020F0302020204030204" pitchFamily="34" charset="0"/>
              </a:rPr>
              <a:t>Текст подрисуночной надписи рисунка сверху</a:t>
            </a:r>
          </a:p>
        </p:txBody>
      </p:sp>
      <p:sp>
        <p:nvSpPr>
          <p:cNvPr id="30726" name="Rectangle 5">
            <a:extLst>
              <a:ext uri="{FF2B5EF4-FFF2-40B4-BE49-F238E27FC236}">
                <a16:creationId xmlns:a16="http://schemas.microsoft.com/office/drawing/2014/main" id="{31D265A6-43AA-964B-052F-25DB1E7107C7}"/>
              </a:ext>
            </a:extLst>
          </p:cNvPr>
          <p:cNvSpPr>
            <a:spLocks noChangeArrowheads="1"/>
          </p:cNvSpPr>
          <p:nvPr/>
        </p:nvSpPr>
        <p:spPr bwMode="auto">
          <a:xfrm>
            <a:off x="873695" y="4593298"/>
            <a:ext cx="2779594"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СПИСОК. НАЗВАНИЕ</a:t>
            </a:r>
            <a:br>
              <a:rPr lang="ru-RU" altLang="ru-RU" sz="1200" b="1" dirty="0">
                <a:latin typeface="Calibri Light" panose="020F0302020204030204" pitchFamily="34" charset="0"/>
              </a:rPr>
            </a:br>
            <a:endParaRPr lang="ru-RU" altLang="ru-RU" sz="1200" b="1" dirty="0">
              <a:latin typeface="Calibri Light" panose="020F0302020204030204" pitchFamily="34" charset="0"/>
            </a:endParaRPr>
          </a:p>
          <a:p>
            <a:pPr marL="498475" indent="-228600" eaLnBrk="1" hangingPunct="1">
              <a:buFont typeface="+mj-lt"/>
              <a:buAutoNum type="arabicPeriod"/>
            </a:pPr>
            <a:r>
              <a:rPr lang="ru-RU" altLang="ru-RU" sz="1400" dirty="0">
                <a:latin typeface="Calibri Light" panose="020F0302020204030204" pitchFamily="34" charset="0"/>
              </a:rPr>
              <a:t>Строка 1.</a:t>
            </a:r>
          </a:p>
          <a:p>
            <a:pPr marL="498475" indent="-228600" eaLnBrk="1" hangingPunct="1">
              <a:buFont typeface="+mj-lt"/>
              <a:buAutoNum type="arabicPeriod"/>
            </a:pPr>
            <a:r>
              <a:rPr lang="ru-RU" altLang="ru-RU" sz="1400" dirty="0">
                <a:latin typeface="Calibri Light" panose="020F0302020204030204" pitchFamily="34" charset="0"/>
              </a:rPr>
              <a:t>Строка 2.</a:t>
            </a:r>
            <a:br>
              <a:rPr lang="ru-RU" altLang="ru-RU" sz="1400" dirty="0">
                <a:latin typeface="Calibri Light" panose="020F0302020204030204" pitchFamily="34" charset="0"/>
              </a:rPr>
            </a:br>
            <a:r>
              <a:rPr lang="ru-RU" altLang="ru-RU" sz="1400" dirty="0">
                <a:latin typeface="Calibri Light" panose="020F0302020204030204" pitchFamily="34" charset="0"/>
              </a:rPr>
              <a:t>и продолжение (</a:t>
            </a:r>
            <a:r>
              <a:rPr lang="en-US" altLang="ru-RU" sz="1400" dirty="0">
                <a:latin typeface="Calibri Light" panose="020F0302020204030204" pitchFamily="34" charset="0"/>
              </a:rPr>
              <a:t> </a:t>
            </a:r>
            <a:r>
              <a:rPr lang="en-US" altLang="ru-RU" sz="1400" dirty="0" err="1">
                <a:latin typeface="Calibri Light" panose="020F0302020204030204" pitchFamily="34" charset="0"/>
              </a:rPr>
              <a:t>Shift+Enter</a:t>
            </a:r>
            <a:r>
              <a:rPr lang="en-US" altLang="ru-RU" sz="1400" dirty="0">
                <a:latin typeface="Calibri Light" panose="020F0302020204030204" pitchFamily="34" charset="0"/>
              </a:rPr>
              <a:t>)</a:t>
            </a:r>
            <a:r>
              <a:rPr lang="ru-RU" altLang="ru-RU" sz="1400" dirty="0">
                <a:latin typeface="Calibri Light" panose="020F0302020204030204" pitchFamily="34" charset="0"/>
              </a:rPr>
              <a:t>.</a:t>
            </a:r>
          </a:p>
          <a:p>
            <a:pPr marL="498475" indent="-228600" eaLnBrk="1" hangingPunct="1">
              <a:buFont typeface="+mj-lt"/>
              <a:buAutoNum type="arabicPeriod"/>
            </a:pPr>
            <a:r>
              <a:rPr lang="ru-RU" altLang="ru-RU" sz="1400" dirty="0">
                <a:latin typeface="Calibri Light" panose="020F0302020204030204" pitchFamily="34" charset="0"/>
              </a:rPr>
              <a:t>Стока 3.</a:t>
            </a:r>
          </a:p>
          <a:p>
            <a:pPr marL="498475" indent="-228600" eaLnBrk="1" hangingPunct="1">
              <a:buFont typeface="+mj-lt"/>
              <a:buAutoNum type="arabicPeriod"/>
            </a:pPr>
            <a:r>
              <a:rPr lang="ru-RU" altLang="ru-RU" sz="1400" dirty="0">
                <a:latin typeface="Calibri Light" panose="020F0302020204030204" pitchFamily="34" charset="0"/>
              </a:rPr>
              <a:t>Строка 4.</a:t>
            </a:r>
          </a:p>
          <a:p>
            <a:pPr marL="498475" indent="-228600" eaLnBrk="1" hangingPunct="1">
              <a:buFont typeface="+mj-lt"/>
              <a:buAutoNum type="arabicPeriod"/>
            </a:pPr>
            <a:r>
              <a:rPr lang="ru-RU" altLang="ru-RU" sz="1400" dirty="0">
                <a:latin typeface="Calibri Light" panose="020F0302020204030204" pitchFamily="34" charset="0"/>
              </a:rPr>
              <a:t>Строка 5.</a:t>
            </a:r>
          </a:p>
        </p:txBody>
      </p:sp>
      <p:sp>
        <p:nvSpPr>
          <p:cNvPr id="2" name="Rectangle 17">
            <a:extLst>
              <a:ext uri="{FF2B5EF4-FFF2-40B4-BE49-F238E27FC236}">
                <a16:creationId xmlns:a16="http://schemas.microsoft.com/office/drawing/2014/main" id="{D45B0B4D-CB6F-6136-BDD7-9DA3530ECC56}"/>
              </a:ext>
            </a:extLst>
          </p:cNvPr>
          <p:cNvSpPr>
            <a:spLocks noChangeArrowheads="1"/>
          </p:cNvSpPr>
          <p:nvPr/>
        </p:nvSpPr>
        <p:spPr bwMode="auto">
          <a:xfrm>
            <a:off x="894982" y="1062814"/>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3" name="Прямая соединительная линия 2">
            <a:extLst>
              <a:ext uri="{FF2B5EF4-FFF2-40B4-BE49-F238E27FC236}">
                <a16:creationId xmlns:a16="http://schemas.microsoft.com/office/drawing/2014/main" id="{2BF20A9F-D295-29EE-2F9A-C09C9947CE05}"/>
              </a:ext>
            </a:extLst>
          </p:cNvPr>
          <p:cNvCxnSpPr>
            <a:cxnSpLocks/>
          </p:cNvCxnSpPr>
          <p:nvPr/>
        </p:nvCxnSpPr>
        <p:spPr>
          <a:xfrm>
            <a:off x="982637" y="1112509"/>
            <a:ext cx="1050422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Прямоугольник 3">
            <a:extLst>
              <a:ext uri="{FF2B5EF4-FFF2-40B4-BE49-F238E27FC236}">
                <a16:creationId xmlns:a16="http://schemas.microsoft.com/office/drawing/2014/main" id="{155DA8CF-6135-5DF0-3149-60558B5F2C08}"/>
              </a:ext>
            </a:extLst>
          </p:cNvPr>
          <p:cNvSpPr/>
          <p:nvPr/>
        </p:nvSpPr>
        <p:spPr>
          <a:xfrm>
            <a:off x="982637" y="1112509"/>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Прямоугольник 4">
            <a:extLst>
              <a:ext uri="{FF2B5EF4-FFF2-40B4-BE49-F238E27FC236}">
                <a16:creationId xmlns:a16="http://schemas.microsoft.com/office/drawing/2014/main" id="{3C4D3F71-FDC0-88A1-6244-94137337A2C5}"/>
              </a:ext>
            </a:extLst>
          </p:cNvPr>
          <p:cNvSpPr/>
          <p:nvPr/>
        </p:nvSpPr>
        <p:spPr>
          <a:xfrm>
            <a:off x="982637" y="1520014"/>
            <a:ext cx="1446747" cy="20875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B71CC6F2-0806-AD8C-042E-CA9A2EEAC171}"/>
              </a:ext>
            </a:extLst>
          </p:cNvPr>
          <p:cNvSpPr/>
          <p:nvPr/>
        </p:nvSpPr>
        <p:spPr>
          <a:xfrm>
            <a:off x="2497538" y="1520014"/>
            <a:ext cx="6146116" cy="20875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A5B4506E-104B-B7C0-DB55-9CA5CB1D29AB}"/>
              </a:ext>
            </a:extLst>
          </p:cNvPr>
          <p:cNvSpPr/>
          <p:nvPr/>
        </p:nvSpPr>
        <p:spPr>
          <a:xfrm>
            <a:off x="8707270" y="1520014"/>
            <a:ext cx="2779595" cy="20875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4">
            <a:extLst>
              <a:ext uri="{FF2B5EF4-FFF2-40B4-BE49-F238E27FC236}">
                <a16:creationId xmlns:a16="http://schemas.microsoft.com/office/drawing/2014/main" id="{304445E5-97B8-F632-889E-86CD5A6DB612}"/>
              </a:ext>
            </a:extLst>
          </p:cNvPr>
          <p:cNvSpPr>
            <a:spLocks noChangeArrowheads="1"/>
          </p:cNvSpPr>
          <p:nvPr/>
        </p:nvSpPr>
        <p:spPr bwMode="auto">
          <a:xfrm>
            <a:off x="873695" y="3607576"/>
            <a:ext cx="155569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1400" dirty="0">
                <a:latin typeface="Calibri Light" panose="020F0302020204030204" pitchFamily="34" charset="0"/>
              </a:rPr>
              <a:t>Текст подрисуночной надписи рисунка сверху</a:t>
            </a:r>
          </a:p>
        </p:txBody>
      </p:sp>
      <p:sp>
        <p:nvSpPr>
          <p:cNvPr id="11" name="Rectangle 4">
            <a:extLst>
              <a:ext uri="{FF2B5EF4-FFF2-40B4-BE49-F238E27FC236}">
                <a16:creationId xmlns:a16="http://schemas.microsoft.com/office/drawing/2014/main" id="{C88258C1-92E5-B926-38E7-71E020DD332C}"/>
              </a:ext>
            </a:extLst>
          </p:cNvPr>
          <p:cNvSpPr>
            <a:spLocks noChangeArrowheads="1"/>
          </p:cNvSpPr>
          <p:nvPr/>
        </p:nvSpPr>
        <p:spPr bwMode="auto">
          <a:xfrm>
            <a:off x="8707510" y="3607576"/>
            <a:ext cx="277935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1400" dirty="0">
                <a:latin typeface="Calibri Light" panose="020F0302020204030204" pitchFamily="34" charset="0"/>
              </a:rPr>
              <a:t>Текст подрисуночной надписи рисунка сверху</a:t>
            </a:r>
          </a:p>
        </p:txBody>
      </p:sp>
      <p:sp>
        <p:nvSpPr>
          <p:cNvPr id="12" name="Rectangle 5">
            <a:extLst>
              <a:ext uri="{FF2B5EF4-FFF2-40B4-BE49-F238E27FC236}">
                <a16:creationId xmlns:a16="http://schemas.microsoft.com/office/drawing/2014/main" id="{E1F24CF8-9768-FD60-8D18-91619A1B260E}"/>
              </a:ext>
            </a:extLst>
          </p:cNvPr>
          <p:cNvSpPr>
            <a:spLocks noChangeArrowheads="1"/>
          </p:cNvSpPr>
          <p:nvPr/>
        </p:nvSpPr>
        <p:spPr bwMode="auto">
          <a:xfrm>
            <a:off x="3653289" y="4593298"/>
            <a:ext cx="3006818"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СПИСОК 2. НАЗВАНИЕ</a:t>
            </a:r>
            <a:br>
              <a:rPr lang="ru-RU" altLang="ru-RU" sz="1200" b="1" dirty="0">
                <a:latin typeface="Calibri Light" panose="020F0302020204030204" pitchFamily="34" charset="0"/>
              </a:rPr>
            </a:br>
            <a:endParaRPr lang="ru-RU" altLang="ru-RU" sz="1200" b="1" dirty="0">
              <a:latin typeface="Calibri Light" panose="020F0302020204030204" pitchFamily="34" charset="0"/>
            </a:endParaRPr>
          </a:p>
          <a:p>
            <a:pPr marL="444500" indent="-161925" eaLnBrk="1" hangingPunct="1">
              <a:buFont typeface="Arial" panose="020B0604020202020204" pitchFamily="34" charset="0"/>
              <a:buChar char="•"/>
            </a:pPr>
            <a:r>
              <a:rPr lang="ru-RU" altLang="ru-RU" sz="1400" dirty="0">
                <a:latin typeface="Calibri Light" panose="020F0302020204030204" pitchFamily="34" charset="0"/>
              </a:rPr>
              <a:t>строка 1;</a:t>
            </a:r>
          </a:p>
          <a:p>
            <a:pPr marL="444500" indent="-161925" eaLnBrk="1" hangingPunct="1">
              <a:buFont typeface="Arial" panose="020B0604020202020204" pitchFamily="34" charset="0"/>
              <a:buChar char="•"/>
            </a:pPr>
            <a:r>
              <a:rPr lang="ru-RU" altLang="ru-RU" sz="1400" dirty="0">
                <a:latin typeface="Calibri Light" panose="020F0302020204030204" pitchFamily="34" charset="0"/>
              </a:rPr>
              <a:t>строка 2;</a:t>
            </a:r>
            <a:br>
              <a:rPr lang="ru-RU" altLang="ru-RU" sz="1400" dirty="0">
                <a:latin typeface="Calibri Light" panose="020F0302020204030204" pitchFamily="34" charset="0"/>
              </a:rPr>
            </a:br>
            <a:r>
              <a:rPr lang="ru-RU" altLang="ru-RU" sz="1400" dirty="0">
                <a:latin typeface="Calibri Light" panose="020F0302020204030204" pitchFamily="34" charset="0"/>
              </a:rPr>
              <a:t>и продолжение (</a:t>
            </a:r>
            <a:r>
              <a:rPr lang="en-US" altLang="ru-RU" sz="1400" dirty="0">
                <a:latin typeface="Calibri Light" panose="020F0302020204030204" pitchFamily="34" charset="0"/>
              </a:rPr>
              <a:t> </a:t>
            </a:r>
            <a:r>
              <a:rPr lang="en-US" altLang="ru-RU" sz="1400" dirty="0" err="1">
                <a:latin typeface="Calibri Light" panose="020F0302020204030204" pitchFamily="34" charset="0"/>
              </a:rPr>
              <a:t>Shift+Enter</a:t>
            </a:r>
            <a:r>
              <a:rPr lang="en-US" altLang="ru-RU" sz="1400" dirty="0">
                <a:latin typeface="Calibri Light" panose="020F0302020204030204" pitchFamily="34" charset="0"/>
              </a:rPr>
              <a:t>)</a:t>
            </a:r>
            <a:r>
              <a:rPr lang="ru-RU" altLang="ru-RU" sz="1400" dirty="0">
                <a:latin typeface="Calibri Light" panose="020F0302020204030204" pitchFamily="34" charset="0"/>
              </a:rPr>
              <a:t>;</a:t>
            </a:r>
          </a:p>
          <a:p>
            <a:pPr marL="444500" indent="-161925" eaLnBrk="1" hangingPunct="1">
              <a:buFont typeface="Arial" panose="020B0604020202020204" pitchFamily="34" charset="0"/>
              <a:buChar char="•"/>
            </a:pPr>
            <a:r>
              <a:rPr lang="ru-RU" altLang="ru-RU" sz="1400" dirty="0">
                <a:latin typeface="Calibri Light" panose="020F0302020204030204" pitchFamily="34" charset="0"/>
              </a:rPr>
              <a:t>стока 3;</a:t>
            </a:r>
          </a:p>
          <a:p>
            <a:pPr marL="444500" indent="-161925" eaLnBrk="1" hangingPunct="1">
              <a:buFont typeface="Arial" panose="020B0604020202020204" pitchFamily="34" charset="0"/>
              <a:buChar char="•"/>
            </a:pPr>
            <a:r>
              <a:rPr lang="ru-RU" altLang="ru-RU" sz="1400" dirty="0">
                <a:latin typeface="Calibri Light" panose="020F0302020204030204" pitchFamily="34" charset="0"/>
              </a:rPr>
              <a:t>строка 4;</a:t>
            </a:r>
          </a:p>
          <a:p>
            <a:pPr marL="444500" indent="-161925" eaLnBrk="1" hangingPunct="1">
              <a:buFont typeface="Arial" panose="020B0604020202020204" pitchFamily="34" charset="0"/>
              <a:buChar char="•"/>
            </a:pPr>
            <a:r>
              <a:rPr lang="ru-RU" altLang="ru-RU" sz="1400" dirty="0">
                <a:latin typeface="Calibri Light" panose="020F0302020204030204" pitchFamily="34" charset="0"/>
              </a:rPr>
              <a:t>строка 5;</a:t>
            </a:r>
          </a:p>
          <a:p>
            <a:pPr marL="444500" indent="-161925" eaLnBrk="1" hangingPunct="1">
              <a:buFont typeface="Arial" panose="020B0604020202020204" pitchFamily="34" charset="0"/>
              <a:buChar char="•"/>
            </a:pPr>
            <a:r>
              <a:rPr lang="ru-RU" altLang="ru-RU" sz="1400" dirty="0">
                <a:latin typeface="Calibri Light" panose="020F0302020204030204" pitchFamily="34" charset="0"/>
              </a:rPr>
              <a:t>заключительная строка.</a:t>
            </a:r>
          </a:p>
        </p:txBody>
      </p:sp>
      <p:cxnSp>
        <p:nvCxnSpPr>
          <p:cNvPr id="13" name="Прямая соединительная линия 12">
            <a:extLst>
              <a:ext uri="{FF2B5EF4-FFF2-40B4-BE49-F238E27FC236}">
                <a16:creationId xmlns:a16="http://schemas.microsoft.com/office/drawing/2014/main" id="{9D5889AA-777A-CB52-933E-92507A1206AF}"/>
              </a:ext>
            </a:extLst>
          </p:cNvPr>
          <p:cNvCxnSpPr>
            <a:cxnSpLocks/>
          </p:cNvCxnSpPr>
          <p:nvPr/>
        </p:nvCxnSpPr>
        <p:spPr>
          <a:xfrm flipV="1">
            <a:off x="3127007" y="4593298"/>
            <a:ext cx="0" cy="196977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F417AEF6-F402-32B1-4720-4DA38EA6B472}"/>
              </a:ext>
            </a:extLst>
          </p:cNvPr>
          <p:cNvCxnSpPr>
            <a:cxnSpLocks/>
          </p:cNvCxnSpPr>
          <p:nvPr/>
        </p:nvCxnSpPr>
        <p:spPr>
          <a:xfrm flipV="1">
            <a:off x="6784607" y="4593298"/>
            <a:ext cx="0" cy="196977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C391A8D-C834-1ED3-686F-C37202AF6152}"/>
              </a:ext>
            </a:extLst>
          </p:cNvPr>
          <p:cNvSpPr txBox="1"/>
          <p:nvPr/>
        </p:nvSpPr>
        <p:spPr>
          <a:xfrm>
            <a:off x="7186389" y="4648445"/>
            <a:ext cx="4322984" cy="2086725"/>
          </a:xfrm>
          <a:prstGeom prst="rect">
            <a:avLst/>
          </a:prstGeom>
          <a:noFill/>
        </p:spPr>
        <p:txBody>
          <a:bodyPr wrap="square">
            <a:spAutoFit/>
          </a:bodyPr>
          <a:lstStyle/>
          <a:p>
            <a:pPr>
              <a:lnSpc>
                <a:spcPct val="90000"/>
              </a:lnSpc>
              <a:defRPr/>
            </a:pPr>
            <a:r>
              <a:rPr lang="ru-RU" dirty="0">
                <a:latin typeface="+mj-lt"/>
              </a:rPr>
              <a:t>Текст слайда Текст слайда Текст слайда Текст слайда Текст слайда Текст слайда Текст слайда Текст слайда Текст слайда </a:t>
            </a:r>
          </a:p>
          <a:p>
            <a:pPr>
              <a:lnSpc>
                <a:spcPct val="90000"/>
              </a:lnSpc>
              <a:defRPr/>
            </a:pPr>
            <a:r>
              <a:rPr lang="ru-RU" dirty="0">
                <a:latin typeface="+mj-lt"/>
              </a:rPr>
              <a:t>Текст слайда Текст слайда Текст слайда Текст слайда Текст слайда Текст слайда Текст слайда Текст слайда Текст слайда </a:t>
            </a:r>
          </a:p>
          <a:p>
            <a:pPr>
              <a:lnSpc>
                <a:spcPct val="90000"/>
              </a:lnSpc>
              <a:defRPr/>
            </a:pPr>
            <a:r>
              <a:rPr lang="ru-RU" dirty="0">
                <a:latin typeface="+mj-lt"/>
              </a:rPr>
              <a:t>Текст слайда Текст слайда Текст слайда </a:t>
            </a:r>
          </a:p>
          <a:p>
            <a:pPr>
              <a:lnSpc>
                <a:spcPct val="90000"/>
              </a:lnSpc>
              <a:defRPr/>
            </a:pPr>
            <a:endParaRPr lang="ru-RU"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Кольцо 9">
            <a:extLst>
              <a:ext uri="{FF2B5EF4-FFF2-40B4-BE49-F238E27FC236}">
                <a16:creationId xmlns:a16="http://schemas.microsoft.com/office/drawing/2014/main" id="{A24C58BC-9C83-6D84-8C2A-510147B4C386}"/>
              </a:ext>
            </a:extLst>
          </p:cNvPr>
          <p:cNvSpPr/>
          <p:nvPr/>
        </p:nvSpPr>
        <p:spPr>
          <a:xfrm flipH="1">
            <a:off x="5322113" y="0"/>
            <a:ext cx="6869887" cy="6869887"/>
          </a:xfrm>
          <a:prstGeom prst="donut">
            <a:avLst/>
          </a:prstGeom>
          <a:gradFill>
            <a:gsLst>
              <a:gs pos="0">
                <a:schemeClr val="bg1"/>
              </a:gs>
              <a:gs pos="100000">
                <a:srgbClr val="F5F5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1752" name="Rectangle 7">
            <a:extLst>
              <a:ext uri="{FF2B5EF4-FFF2-40B4-BE49-F238E27FC236}">
                <a16:creationId xmlns:a16="http://schemas.microsoft.com/office/drawing/2014/main" id="{E3DA7A75-283B-C078-B07A-3E2E23AD927D}"/>
              </a:ext>
            </a:extLst>
          </p:cNvPr>
          <p:cNvSpPr>
            <a:spLocks noChangeArrowheads="1"/>
          </p:cNvSpPr>
          <p:nvPr/>
        </p:nvSpPr>
        <p:spPr bwMode="auto">
          <a:xfrm>
            <a:off x="8635272" y="5848059"/>
            <a:ext cx="259306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000" dirty="0">
                <a:latin typeface="Calibri Light" panose="020F0302020204030204" pitchFamily="34" charset="0"/>
              </a:rPr>
              <a:t>4 </a:t>
            </a:r>
            <a:r>
              <a:rPr lang="ru-RU" altLang="ru-RU" sz="2000" dirty="0" err="1">
                <a:latin typeface="Calibri Light" panose="020F0302020204030204" pitchFamily="34" charset="0"/>
              </a:rPr>
              <a:t>мес</a:t>
            </a:r>
            <a:r>
              <a:rPr lang="ru-RU" altLang="ru-RU" sz="2000" dirty="0">
                <a:latin typeface="Calibri Light" panose="020F0302020204030204" pitchFamily="34" charset="0"/>
              </a:rPr>
              <a:t> </a:t>
            </a:r>
            <a:br>
              <a:rPr lang="ru-RU" altLang="ru-RU" sz="2000" dirty="0">
                <a:latin typeface="Calibri Light" panose="020F0302020204030204" pitchFamily="34" charset="0"/>
              </a:rPr>
            </a:br>
            <a:r>
              <a:rPr lang="ru-RU" altLang="ru-RU" sz="2000" dirty="0">
                <a:latin typeface="Calibri Light" panose="020F0302020204030204" pitchFamily="34" charset="0"/>
              </a:rPr>
              <a:t>после операции</a:t>
            </a:r>
          </a:p>
        </p:txBody>
      </p:sp>
      <p:sp>
        <p:nvSpPr>
          <p:cNvPr id="2" name="Rectangle 17">
            <a:extLst>
              <a:ext uri="{FF2B5EF4-FFF2-40B4-BE49-F238E27FC236}">
                <a16:creationId xmlns:a16="http://schemas.microsoft.com/office/drawing/2014/main" id="{2BC50D85-516A-FCFE-2089-327830DF8617}"/>
              </a:ext>
            </a:extLst>
          </p:cNvPr>
          <p:cNvSpPr>
            <a:spLocks noChangeArrowheads="1"/>
          </p:cNvSpPr>
          <p:nvPr/>
        </p:nvSpPr>
        <p:spPr bwMode="auto">
          <a:xfrm>
            <a:off x="390017" y="1025264"/>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3" name="Прямая соединительная линия 2">
            <a:extLst>
              <a:ext uri="{FF2B5EF4-FFF2-40B4-BE49-F238E27FC236}">
                <a16:creationId xmlns:a16="http://schemas.microsoft.com/office/drawing/2014/main" id="{245B2235-DBA4-E6FB-A36C-65B772A23479}"/>
              </a:ext>
            </a:extLst>
          </p:cNvPr>
          <p:cNvCxnSpPr>
            <a:cxnSpLocks/>
          </p:cNvCxnSpPr>
          <p:nvPr/>
        </p:nvCxnSpPr>
        <p:spPr>
          <a:xfrm>
            <a:off x="477672" y="1074959"/>
            <a:ext cx="805059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Прямоугольник 3">
            <a:extLst>
              <a:ext uri="{FF2B5EF4-FFF2-40B4-BE49-F238E27FC236}">
                <a16:creationId xmlns:a16="http://schemas.microsoft.com/office/drawing/2014/main" id="{17F0B4E0-D624-B3E1-20AB-E6061ED05A79}"/>
              </a:ext>
            </a:extLst>
          </p:cNvPr>
          <p:cNvSpPr/>
          <p:nvPr/>
        </p:nvSpPr>
        <p:spPr>
          <a:xfrm>
            <a:off x="477672" y="1074959"/>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Rectangle 2">
            <a:extLst>
              <a:ext uri="{FF2B5EF4-FFF2-40B4-BE49-F238E27FC236}">
                <a16:creationId xmlns:a16="http://schemas.microsoft.com/office/drawing/2014/main" id="{633D58D0-F577-1825-5AD1-3C846F35472C}"/>
              </a:ext>
            </a:extLst>
          </p:cNvPr>
          <p:cNvSpPr>
            <a:spLocks noChangeArrowheads="1"/>
          </p:cNvSpPr>
          <p:nvPr/>
        </p:nvSpPr>
        <p:spPr bwMode="auto">
          <a:xfrm>
            <a:off x="2294494" y="310045"/>
            <a:ext cx="86901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p>
        </p:txBody>
      </p:sp>
      <p:sp>
        <p:nvSpPr>
          <p:cNvPr id="7" name="Прямоугольник 6">
            <a:extLst>
              <a:ext uri="{FF2B5EF4-FFF2-40B4-BE49-F238E27FC236}">
                <a16:creationId xmlns:a16="http://schemas.microsoft.com/office/drawing/2014/main" id="{BB3C7862-05C1-18CC-18DF-1372ABE946AA}"/>
              </a:ext>
            </a:extLst>
          </p:cNvPr>
          <p:cNvSpPr/>
          <p:nvPr/>
        </p:nvSpPr>
        <p:spPr>
          <a:xfrm>
            <a:off x="2382149" y="1483347"/>
            <a:ext cx="6146116" cy="2447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8EE5F35-1846-6752-7ABE-610FDE596B9C}"/>
              </a:ext>
            </a:extLst>
          </p:cNvPr>
          <p:cNvSpPr/>
          <p:nvPr/>
        </p:nvSpPr>
        <p:spPr>
          <a:xfrm>
            <a:off x="2382149" y="4021831"/>
            <a:ext cx="6146116" cy="24472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13393D1E-75FD-3918-EB22-C79CB7CD02D0}"/>
              </a:ext>
            </a:extLst>
          </p:cNvPr>
          <p:cNvSpPr/>
          <p:nvPr/>
        </p:nvSpPr>
        <p:spPr>
          <a:xfrm>
            <a:off x="477672" y="1483347"/>
            <a:ext cx="1816822" cy="2447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F745A054-42BA-2637-08E7-58755D5BF839}"/>
              </a:ext>
            </a:extLst>
          </p:cNvPr>
          <p:cNvSpPr/>
          <p:nvPr/>
        </p:nvSpPr>
        <p:spPr>
          <a:xfrm>
            <a:off x="477672" y="4021831"/>
            <a:ext cx="1816822" cy="2447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5" name="Rectangle 32784">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80" name="Picture 2" descr="Панели: один на один план">
            <a:extLst>
              <a:ext uri="{FF2B5EF4-FFF2-40B4-BE49-F238E27FC236}">
                <a16:creationId xmlns:a16="http://schemas.microsoft.com/office/drawing/2014/main" id="{84C9B150-F3ED-56CB-FACE-04F67A867A76}"/>
              </a:ext>
            </a:extLst>
          </p:cNvPr>
          <p:cNvPicPr>
            <a:picLocks noChangeAspect="1" noChangeArrowheads="1"/>
          </p:cNvPicPr>
          <p:nvPr/>
        </p:nvPicPr>
        <p:blipFill>
          <a:blip r:embed="rId2"/>
          <a:srcRect l="1206" r="1206"/>
          <a:stretch/>
        </p:blipFill>
        <p:spPr bwMode="auto">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blipFill>
            <a:blip r:embed="rId3"/>
            <a:tile tx="0" ty="0" sx="100000" sy="100000" flip="none" algn="tl"/>
          </a:blipFill>
        </p:spPr>
      </p:pic>
      <p:pic>
        <p:nvPicPr>
          <p:cNvPr id="32777" name="Picture 3" descr="Закрытие страниц открытой книги в яркий студии">
            <a:extLst>
              <a:ext uri="{FF2B5EF4-FFF2-40B4-BE49-F238E27FC236}">
                <a16:creationId xmlns:a16="http://schemas.microsoft.com/office/drawing/2014/main" id="{55CDA8AC-D861-720C-52B2-D3469E7E2757}"/>
              </a:ext>
            </a:extLst>
          </p:cNvPr>
          <p:cNvPicPr>
            <a:picLocks noChangeAspect="1" noChangeArrowheads="1"/>
          </p:cNvPicPr>
          <p:nvPr/>
        </p:nvPicPr>
        <p:blipFill>
          <a:blip r:embed="rId4"/>
          <a:srcRect l="7182" r="7182"/>
          <a:stretch/>
        </p:blipFill>
        <p:spPr bwMode="auto">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 descr="Пакет с пустым тегом: close-up">
            <a:extLst>
              <a:ext uri="{FF2B5EF4-FFF2-40B4-BE49-F238E27FC236}">
                <a16:creationId xmlns:a16="http://schemas.microsoft.com/office/drawing/2014/main" id="{7A8F527A-0DDC-E9C9-0EDE-9DF6F028C151}"/>
              </a:ext>
            </a:extLst>
          </p:cNvPr>
          <p:cNvPicPr>
            <a:picLocks noChangeAspect="1" noChangeArrowheads="1"/>
          </p:cNvPicPr>
          <p:nvPr/>
        </p:nvPicPr>
        <p:blipFill>
          <a:blip r:embed="rId5"/>
          <a:srcRect l="602" r="602"/>
          <a:stretch/>
        </p:blipFill>
        <p:spPr bwMode="auto">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2787" name="Freeform: Shape 32786">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789" name="Freeform: Shape 32788">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8078E6C-9C19-F3DD-8478-7B39505CD27E}"/>
              </a:ext>
            </a:extLst>
          </p:cNvPr>
          <p:cNvSpPr txBox="1"/>
          <p:nvPr/>
        </p:nvSpPr>
        <p:spPr>
          <a:xfrm>
            <a:off x="410802" y="1524084"/>
            <a:ext cx="3429000" cy="2898648"/>
          </a:xfrm>
          <a:prstGeom prst="rect">
            <a:avLst/>
          </a:prstGeom>
        </p:spPr>
        <p:txBody>
          <a:bodyPr vert="horz" lIns="91440" tIns="45720" rIns="91440" bIns="45720" rtlCol="0" anchor="b">
            <a:normAutofit/>
          </a:bodyPr>
          <a:lstStyle/>
          <a:p>
            <a:pPr eaLnBrk="1" hangingPunct="1">
              <a:lnSpc>
                <a:spcPct val="90000"/>
              </a:lnSpc>
              <a:spcAft>
                <a:spcPts val="600"/>
              </a:spcAft>
              <a:defRPr/>
            </a:pPr>
            <a:r>
              <a:rPr lang="ru-RU" sz="2800" kern="1200" dirty="0">
                <a:solidFill>
                  <a:schemeClr val="tx1"/>
                </a:solidFill>
                <a:latin typeface="+mj-lt"/>
                <a:ea typeface="+mj-ea"/>
                <a:cs typeface="+mj-cs"/>
              </a:rPr>
              <a:t>Для вставки новых рисунков вместо данных, правый клик по рисунку – изменить рисунок - …</a:t>
            </a:r>
            <a:endParaRPr lang="en-US" sz="2800" kern="1200" dirty="0">
              <a:solidFill>
                <a:schemeClr val="tx1"/>
              </a:solidFill>
              <a:latin typeface="+mj-lt"/>
              <a:ea typeface="+mj-ea"/>
              <a:cs typeface="+mj-cs"/>
            </a:endParaRPr>
          </a:p>
        </p:txBody>
      </p:sp>
      <p:sp>
        <p:nvSpPr>
          <p:cNvPr id="32791" name="Rectangle 32790">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779" name="Picture 3" descr="Линии на дерево">
            <a:extLst>
              <a:ext uri="{FF2B5EF4-FFF2-40B4-BE49-F238E27FC236}">
                <a16:creationId xmlns:a16="http://schemas.microsoft.com/office/drawing/2014/main" id="{8079FB7D-42EB-DC52-AE00-F90170783F07}"/>
              </a:ext>
            </a:extLst>
          </p:cNvPr>
          <p:cNvPicPr>
            <a:picLocks noChangeAspect="1" noChangeArrowheads="1"/>
          </p:cNvPicPr>
          <p:nvPr/>
        </p:nvPicPr>
        <p:blipFill>
          <a:blip r:embed="rId6"/>
          <a:srcRect l="7404" r="7404"/>
          <a:stretch/>
        </p:blipFill>
        <p:spPr bwMode="auto">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3" name="Rectangle 32792">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76" name="Rectangle 40">
            <a:extLst>
              <a:ext uri="{FF2B5EF4-FFF2-40B4-BE49-F238E27FC236}">
                <a16:creationId xmlns:a16="http://schemas.microsoft.com/office/drawing/2014/main" id="{D65A55ED-8E33-5E70-867A-65E2FB859DA9}"/>
              </a:ext>
            </a:extLst>
          </p:cNvPr>
          <p:cNvSpPr>
            <a:spLocks noChangeArrowheads="1"/>
          </p:cNvSpPr>
          <p:nvPr/>
        </p:nvSpPr>
        <p:spPr bwMode="auto">
          <a:xfrm>
            <a:off x="8453294" y="5997824"/>
            <a:ext cx="280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ru-RU" altLang="ru-RU" sz="1400" dirty="0">
                <a:solidFill>
                  <a:srgbClr val="FFFFFF"/>
                </a:solidFill>
                <a:latin typeface="Calibri Light" panose="020F0302020204030204" pitchFamily="34" charset="0"/>
              </a:rPr>
              <a:t> </a:t>
            </a:r>
            <a:endParaRPr lang="ru-RU" altLang="ru-RU" sz="1400">
              <a:solidFill>
                <a:srgbClr val="FFFFFF"/>
              </a:solidFill>
              <a:latin typeface="Calibri Light" panose="020F0302020204030204" pitchFamily="34" charset="0"/>
            </a:endParaRPr>
          </a:p>
        </p:txBody>
      </p:sp>
      <p:sp>
        <p:nvSpPr>
          <p:cNvPr id="4" name="Rectangle 17">
            <a:extLst>
              <a:ext uri="{FF2B5EF4-FFF2-40B4-BE49-F238E27FC236}">
                <a16:creationId xmlns:a16="http://schemas.microsoft.com/office/drawing/2014/main" id="{70BBED03-4D4E-5228-F0E7-FC590B1C14DA}"/>
              </a:ext>
            </a:extLst>
          </p:cNvPr>
          <p:cNvSpPr>
            <a:spLocks noChangeArrowheads="1"/>
          </p:cNvSpPr>
          <p:nvPr/>
        </p:nvSpPr>
        <p:spPr bwMode="auto">
          <a:xfrm>
            <a:off x="428280" y="1258104"/>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5" name="Прямая соединительная линия 4">
            <a:extLst>
              <a:ext uri="{FF2B5EF4-FFF2-40B4-BE49-F238E27FC236}">
                <a16:creationId xmlns:a16="http://schemas.microsoft.com/office/drawing/2014/main" id="{84E63407-226F-8251-39C7-818368E9891E}"/>
              </a:ext>
            </a:extLst>
          </p:cNvPr>
          <p:cNvCxnSpPr>
            <a:cxnSpLocks/>
          </p:cNvCxnSpPr>
          <p:nvPr/>
        </p:nvCxnSpPr>
        <p:spPr>
          <a:xfrm>
            <a:off x="515935" y="1307799"/>
            <a:ext cx="333794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30C29B14-4C49-64CD-40AA-CA8A683031FC}"/>
              </a:ext>
            </a:extLst>
          </p:cNvPr>
          <p:cNvSpPr/>
          <p:nvPr/>
        </p:nvSpPr>
        <p:spPr>
          <a:xfrm>
            <a:off x="515935" y="1307799"/>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7" name="Рисунок 6" descr="Изображение выглядит как текст, снимок экрана, Шрифт, число&#10;&#10;Автоматически созданное описание">
            <a:extLst>
              <a:ext uri="{FF2B5EF4-FFF2-40B4-BE49-F238E27FC236}">
                <a16:creationId xmlns:a16="http://schemas.microsoft.com/office/drawing/2014/main" id="{A9073D01-22F0-2542-991B-2BF3BD7FD3CB}"/>
              </a:ext>
            </a:extLst>
          </p:cNvPr>
          <p:cNvPicPr>
            <a:picLocks noChangeAspect="1"/>
          </p:cNvPicPr>
          <p:nvPr/>
        </p:nvPicPr>
        <p:blipFill>
          <a:blip r:embed="rId7"/>
          <a:stretch>
            <a:fillRect/>
          </a:stretch>
        </p:blipFill>
        <p:spPr>
          <a:xfrm>
            <a:off x="438912" y="4709357"/>
            <a:ext cx="3299796" cy="12525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3" name="Rectangle 17">
            <a:extLst>
              <a:ext uri="{FF2B5EF4-FFF2-40B4-BE49-F238E27FC236}">
                <a16:creationId xmlns:a16="http://schemas.microsoft.com/office/drawing/2014/main" id="{E664A4D2-9425-1675-9C1C-5C44940D18F0}"/>
              </a:ext>
            </a:extLst>
          </p:cNvPr>
          <p:cNvSpPr>
            <a:spLocks noChangeArrowheads="1"/>
          </p:cNvSpPr>
          <p:nvPr/>
        </p:nvSpPr>
        <p:spPr bwMode="auto">
          <a:xfrm>
            <a:off x="725164" y="186266"/>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4" name="Прямая соединительная линия 3">
            <a:extLst>
              <a:ext uri="{FF2B5EF4-FFF2-40B4-BE49-F238E27FC236}">
                <a16:creationId xmlns:a16="http://schemas.microsoft.com/office/drawing/2014/main" id="{1087925D-EB7A-96B4-748E-B6634D8A1D8C}"/>
              </a:ext>
            </a:extLst>
          </p:cNvPr>
          <p:cNvCxnSpPr>
            <a:cxnSpLocks/>
          </p:cNvCxnSpPr>
          <p:nvPr/>
        </p:nvCxnSpPr>
        <p:spPr>
          <a:xfrm>
            <a:off x="812819" y="235961"/>
            <a:ext cx="1056381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DE6C26DF-DA6A-B5B5-00CD-B8621869B1CE}"/>
              </a:ext>
            </a:extLst>
          </p:cNvPr>
          <p:cNvSpPr/>
          <p:nvPr/>
        </p:nvSpPr>
        <p:spPr>
          <a:xfrm>
            <a:off x="812819" y="235961"/>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Прямоугольник 1">
            <a:extLst>
              <a:ext uri="{FF2B5EF4-FFF2-40B4-BE49-F238E27FC236}">
                <a16:creationId xmlns:a16="http://schemas.microsoft.com/office/drawing/2014/main" id="{DBE4AF27-417D-3893-3687-FB09C096FA6D}"/>
              </a:ext>
            </a:extLst>
          </p:cNvPr>
          <p:cNvSpPr/>
          <p:nvPr/>
        </p:nvSpPr>
        <p:spPr>
          <a:xfrm>
            <a:off x="812819" y="643466"/>
            <a:ext cx="10563813" cy="55526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 name="Кольцо 20">
            <a:extLst>
              <a:ext uri="{FF2B5EF4-FFF2-40B4-BE49-F238E27FC236}">
                <a16:creationId xmlns:a16="http://schemas.microsoft.com/office/drawing/2014/main" id="{62B45C22-B079-7CA2-CADA-276681C24AF9}"/>
              </a:ext>
            </a:extLst>
          </p:cNvPr>
          <p:cNvSpPr/>
          <p:nvPr/>
        </p:nvSpPr>
        <p:spPr>
          <a:xfrm>
            <a:off x="22230" y="4795"/>
            <a:ext cx="6869887" cy="6869887"/>
          </a:xfrm>
          <a:prstGeom prst="donut">
            <a:avLst/>
          </a:prstGeom>
          <a:gradFill>
            <a:gsLst>
              <a:gs pos="0">
                <a:schemeClr val="bg1"/>
              </a:gs>
              <a:gs pos="100000">
                <a:srgbClr val="F5F5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Rectangle 2">
            <a:extLst>
              <a:ext uri="{FF2B5EF4-FFF2-40B4-BE49-F238E27FC236}">
                <a16:creationId xmlns:a16="http://schemas.microsoft.com/office/drawing/2014/main" id="{86FFC8DF-0AAE-9198-D727-CBD81E941FF1}"/>
              </a:ext>
            </a:extLst>
          </p:cNvPr>
          <p:cNvSpPr>
            <a:spLocks noGrp="1" noChangeArrowheads="1"/>
          </p:cNvSpPr>
          <p:nvPr>
            <p:ph type="ctrTitle"/>
          </p:nvPr>
        </p:nvSpPr>
        <p:spPr>
          <a:xfrm>
            <a:off x="2644311" y="470932"/>
            <a:ext cx="8479686" cy="836572"/>
          </a:xfrm>
        </p:spPr>
        <p:txBody>
          <a:bodyPr/>
          <a:lstStyle/>
          <a:p>
            <a:pPr algn="l"/>
            <a:r>
              <a:rPr lang="ru-RU" sz="4400" dirty="0"/>
              <a:t>Заголовок слайда</a:t>
            </a:r>
            <a:endParaRPr lang="ru-RU" altLang="ru-RU" sz="4400" dirty="0"/>
          </a:p>
        </p:txBody>
      </p:sp>
      <p:sp>
        <p:nvSpPr>
          <p:cNvPr id="3" name="Rectangle 3">
            <a:extLst>
              <a:ext uri="{FF2B5EF4-FFF2-40B4-BE49-F238E27FC236}">
                <a16:creationId xmlns:a16="http://schemas.microsoft.com/office/drawing/2014/main" id="{37479D90-AE75-472E-2554-D15DCE7E4CC8}"/>
              </a:ext>
            </a:extLst>
          </p:cNvPr>
          <p:cNvSpPr>
            <a:spLocks noGrp="1" noChangeArrowheads="1"/>
          </p:cNvSpPr>
          <p:nvPr>
            <p:ph type="subTitle" idx="1"/>
          </p:nvPr>
        </p:nvSpPr>
        <p:spPr>
          <a:xfrm>
            <a:off x="2644311" y="1387740"/>
            <a:ext cx="8901695" cy="836572"/>
          </a:xfrm>
        </p:spPr>
        <p:txBody>
          <a:bodyPr rtlCol="0">
            <a:noAutofit/>
          </a:bodyPr>
          <a:lstStyle/>
          <a:p>
            <a:pPr algn="l" fontAlgn="auto">
              <a:spcAft>
                <a:spcPts val="0"/>
              </a:spcAft>
              <a:defRPr/>
            </a:pPr>
            <a:r>
              <a:rPr lang="ru-RU" altLang="ru-RU" sz="1800" dirty="0"/>
              <a:t>текст  - вставить текст, в опциях вставки (маленький значок в правом-нижнем углу вставленного фрагмента текста) выбрать – «только текст». Чтобы не перенести сюда стили оформления из </a:t>
            </a:r>
            <a:r>
              <a:rPr lang="en-US" altLang="ru-RU" sz="1800" dirty="0"/>
              <a:t> Word</a:t>
            </a:r>
            <a:endParaRPr lang="ru-RU" sz="1800" dirty="0"/>
          </a:p>
        </p:txBody>
      </p:sp>
      <p:cxnSp>
        <p:nvCxnSpPr>
          <p:cNvPr id="14" name="Прямая соединительная линия 13">
            <a:extLst>
              <a:ext uri="{FF2B5EF4-FFF2-40B4-BE49-F238E27FC236}">
                <a16:creationId xmlns:a16="http://schemas.microsoft.com/office/drawing/2014/main" id="{9FCB4EF4-3FB8-1D15-FFCB-B1284F57F80A}"/>
              </a:ext>
            </a:extLst>
          </p:cNvPr>
          <p:cNvCxnSpPr>
            <a:cxnSpLocks/>
          </p:cNvCxnSpPr>
          <p:nvPr/>
        </p:nvCxnSpPr>
        <p:spPr>
          <a:xfrm>
            <a:off x="2733814" y="5940840"/>
            <a:ext cx="5100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A81DCA-8C26-C5B4-B9A0-4AAD9C99E37B}"/>
              </a:ext>
            </a:extLst>
          </p:cNvPr>
          <p:cNvSpPr txBox="1"/>
          <p:nvPr/>
        </p:nvSpPr>
        <p:spPr>
          <a:xfrm>
            <a:off x="2644311" y="5896008"/>
            <a:ext cx="5189504" cy="738664"/>
          </a:xfrm>
          <a:prstGeom prst="rect">
            <a:avLst/>
          </a:prstGeom>
          <a:noFill/>
        </p:spPr>
        <p:txBody>
          <a:bodyPr wrap="square">
            <a:spAutoFit/>
          </a:bodyPr>
          <a:lstStyle/>
          <a:p>
            <a:r>
              <a:rPr lang="ru-RU" altLang="ru-RU" sz="1400" dirty="0" err="1">
                <a:latin typeface="Calibri Light" panose="020F0302020204030204" pitchFamily="34" charset="0"/>
                <a:cs typeface="Calibri Light" panose="020F0302020204030204" pitchFamily="34" charset="0"/>
              </a:rPr>
              <a:t>Подрис</a:t>
            </a:r>
            <a:r>
              <a:rPr lang="ru-RU" altLang="ru-RU" sz="1400" dirty="0">
                <a:latin typeface="Calibri Light" panose="020F0302020204030204" pitchFamily="34" charset="0"/>
                <a:cs typeface="Calibri Light" panose="020F0302020204030204" pitchFamily="34" charset="0"/>
              </a:rPr>
              <a:t>. подпись. Чтобы вставить другой рисунок на это место: Правый клик – изменить рисунок – из файла (указать путь к вашему изображению) </a:t>
            </a:r>
          </a:p>
        </p:txBody>
      </p:sp>
      <p:pic>
        <p:nvPicPr>
          <p:cNvPr id="5" name="Рисунок 4" descr="Снимок изображения блуеберриес">
            <a:extLst>
              <a:ext uri="{FF2B5EF4-FFF2-40B4-BE49-F238E27FC236}">
                <a16:creationId xmlns:a16="http://schemas.microsoft.com/office/drawing/2014/main" id="{948CF444-52A6-4BE9-7C54-996F37D26E85}"/>
              </a:ext>
            </a:extLst>
          </p:cNvPr>
          <p:cNvPicPr>
            <a:picLocks noChangeAspect="1"/>
          </p:cNvPicPr>
          <p:nvPr/>
        </p:nvPicPr>
        <p:blipFill>
          <a:blip r:embed="rId2"/>
          <a:stretch>
            <a:fillRect/>
          </a:stretch>
        </p:blipFill>
        <p:spPr>
          <a:xfrm>
            <a:off x="2733814" y="2464321"/>
            <a:ext cx="5100001" cy="33991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44"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31" name="Rectangle 1034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Rectangle 2">
            <a:extLst>
              <a:ext uri="{FF2B5EF4-FFF2-40B4-BE49-F238E27FC236}">
                <a16:creationId xmlns:a16="http://schemas.microsoft.com/office/drawing/2014/main" id="{32372602-A63F-DC7D-DA7D-D9459611E994}"/>
              </a:ext>
            </a:extLst>
          </p:cNvPr>
          <p:cNvSpPr>
            <a:spLocks noGrp="1" noChangeArrowheads="1"/>
          </p:cNvSpPr>
          <p:nvPr>
            <p:ph type="title"/>
          </p:nvPr>
        </p:nvSpPr>
        <p:spPr>
          <a:xfrm>
            <a:off x="841248" y="256032"/>
            <a:ext cx="10506456" cy="1014984"/>
          </a:xfrm>
        </p:spPr>
        <p:txBody>
          <a:bodyPr anchor="b">
            <a:normAutofit/>
          </a:bodyPr>
          <a:lstStyle/>
          <a:p>
            <a:pPr eaLnBrk="1" hangingPunct="1">
              <a:defRPr/>
            </a:pPr>
            <a:r>
              <a:rPr lang="ru-RU" sz="3100" dirty="0" err="1"/>
              <a:t>Заголовк</a:t>
            </a:r>
            <a:r>
              <a:rPr lang="ru-RU" sz="3100" dirty="0"/>
              <a:t> слайда</a:t>
            </a:r>
            <a:br>
              <a:rPr lang="ru-RU" sz="3100" dirty="0"/>
            </a:br>
            <a:r>
              <a:rPr lang="ru-RU" sz="3100" dirty="0"/>
              <a:t>и крупный рисунок. </a:t>
            </a:r>
          </a:p>
        </p:txBody>
      </p:sp>
      <p:sp>
        <p:nvSpPr>
          <p:cNvPr id="103433" name="Rectangle 10343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435" name="Rectangle 10343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17">
            <a:extLst>
              <a:ext uri="{FF2B5EF4-FFF2-40B4-BE49-F238E27FC236}">
                <a16:creationId xmlns:a16="http://schemas.microsoft.com/office/drawing/2014/main" id="{5E938F7A-17DE-64C2-AE58-C90CEC351D7E}"/>
              </a:ext>
            </a:extLst>
          </p:cNvPr>
          <p:cNvSpPr>
            <a:spLocks noChangeArrowheads="1"/>
          </p:cNvSpPr>
          <p:nvPr/>
        </p:nvSpPr>
        <p:spPr bwMode="auto">
          <a:xfrm>
            <a:off x="3237328" y="6352676"/>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2</a:t>
            </a:r>
          </a:p>
        </p:txBody>
      </p:sp>
      <p:cxnSp>
        <p:nvCxnSpPr>
          <p:cNvPr id="4" name="Прямая соединительная линия 3">
            <a:extLst>
              <a:ext uri="{FF2B5EF4-FFF2-40B4-BE49-F238E27FC236}">
                <a16:creationId xmlns:a16="http://schemas.microsoft.com/office/drawing/2014/main" id="{88119715-0C1B-81FB-D802-48DB8E4C7C4F}"/>
              </a:ext>
            </a:extLst>
          </p:cNvPr>
          <p:cNvCxnSpPr>
            <a:cxnSpLocks/>
          </p:cNvCxnSpPr>
          <p:nvPr/>
        </p:nvCxnSpPr>
        <p:spPr>
          <a:xfrm>
            <a:off x="3324983" y="6402371"/>
            <a:ext cx="79636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998E3C50-E691-0F8D-8D0B-EB1AC2BD0EDA}"/>
              </a:ext>
            </a:extLst>
          </p:cNvPr>
          <p:cNvSpPr/>
          <p:nvPr/>
        </p:nvSpPr>
        <p:spPr>
          <a:xfrm>
            <a:off x="3324983" y="6402371"/>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Прямоугольник 6">
            <a:extLst>
              <a:ext uri="{FF2B5EF4-FFF2-40B4-BE49-F238E27FC236}">
                <a16:creationId xmlns:a16="http://schemas.microsoft.com/office/drawing/2014/main" id="{0745C9EC-939D-7788-6422-EC216719B870}"/>
              </a:ext>
            </a:extLst>
          </p:cNvPr>
          <p:cNvSpPr/>
          <p:nvPr/>
        </p:nvSpPr>
        <p:spPr>
          <a:xfrm>
            <a:off x="3324983" y="2016276"/>
            <a:ext cx="7992562" cy="4179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med">
    <p:pull dir="l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Треугольник 22">
            <a:extLst>
              <a:ext uri="{FF2B5EF4-FFF2-40B4-BE49-F238E27FC236}">
                <a16:creationId xmlns:a16="http://schemas.microsoft.com/office/drawing/2014/main" id="{A739C72D-B15A-3CDC-46ED-F159B4D1B6FF}"/>
              </a:ext>
            </a:extLst>
          </p:cNvPr>
          <p:cNvSpPr/>
          <p:nvPr/>
        </p:nvSpPr>
        <p:spPr>
          <a:xfrm rot="10800000">
            <a:off x="0" y="0"/>
            <a:ext cx="12192000" cy="685800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023197" y="6212761"/>
            <a:ext cx="3896740" cy="369332"/>
          </a:xfrm>
          <a:prstGeom prst="rect">
            <a:avLst/>
          </a:prstGeom>
          <a:noFill/>
        </p:spPr>
        <p:txBody>
          <a:bodyPr wrap="square" rtlCol="0">
            <a:spAutoFit/>
          </a:bodyPr>
          <a:lstStyle/>
          <a:p>
            <a:r>
              <a:rPr lang="ru-RU" dirty="0">
                <a:latin typeface="Calibri Light" panose="020F0302020204030204" pitchFamily="34" charset="0"/>
              </a:rPr>
              <a:t>Диагноз. Текст</a:t>
            </a:r>
          </a:p>
        </p:txBody>
      </p:sp>
      <p:sp>
        <p:nvSpPr>
          <p:cNvPr id="3" name="Rectangle 17">
            <a:extLst>
              <a:ext uri="{FF2B5EF4-FFF2-40B4-BE49-F238E27FC236}">
                <a16:creationId xmlns:a16="http://schemas.microsoft.com/office/drawing/2014/main" id="{524A47E5-913A-8412-E658-6B30F89B79DE}"/>
              </a:ext>
            </a:extLst>
          </p:cNvPr>
          <p:cNvSpPr>
            <a:spLocks noChangeArrowheads="1"/>
          </p:cNvSpPr>
          <p:nvPr/>
        </p:nvSpPr>
        <p:spPr bwMode="auto">
          <a:xfrm>
            <a:off x="2023197" y="48213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3</a:t>
            </a:r>
          </a:p>
        </p:txBody>
      </p:sp>
      <p:cxnSp>
        <p:nvCxnSpPr>
          <p:cNvPr id="5" name="Прямая соединительная линия 4">
            <a:extLst>
              <a:ext uri="{FF2B5EF4-FFF2-40B4-BE49-F238E27FC236}">
                <a16:creationId xmlns:a16="http://schemas.microsoft.com/office/drawing/2014/main" id="{93FC43D4-8DA8-73E1-0694-96315F3F9A43}"/>
              </a:ext>
            </a:extLst>
          </p:cNvPr>
          <p:cNvCxnSpPr>
            <a:cxnSpLocks/>
          </p:cNvCxnSpPr>
          <p:nvPr/>
        </p:nvCxnSpPr>
        <p:spPr>
          <a:xfrm>
            <a:off x="2110852" y="531825"/>
            <a:ext cx="79138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ECA178DB-8587-64DC-58A8-10E689CD5D89}"/>
              </a:ext>
            </a:extLst>
          </p:cNvPr>
          <p:cNvSpPr/>
          <p:nvPr/>
        </p:nvSpPr>
        <p:spPr>
          <a:xfrm>
            <a:off x="2110852" y="531825"/>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6">
            <a:extLst>
              <a:ext uri="{FF2B5EF4-FFF2-40B4-BE49-F238E27FC236}">
                <a16:creationId xmlns:a16="http://schemas.microsoft.com/office/drawing/2014/main" id="{FD6737EF-36AE-96F3-97A4-A90ECA05C031}"/>
              </a:ext>
            </a:extLst>
          </p:cNvPr>
          <p:cNvSpPr>
            <a:spLocks noChangeArrowheads="1"/>
          </p:cNvSpPr>
          <p:nvPr/>
        </p:nvSpPr>
        <p:spPr bwMode="auto">
          <a:xfrm>
            <a:off x="2023197" y="5917932"/>
            <a:ext cx="3168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ДИАГНОЗ</a:t>
            </a:r>
            <a:endParaRPr lang="ru-RU" altLang="ru-RU" sz="2000" b="1" dirty="0">
              <a:latin typeface="Calibri Light" panose="020F0302020204030204" pitchFamily="34" charset="0"/>
            </a:endParaRPr>
          </a:p>
        </p:txBody>
      </p:sp>
      <p:cxnSp>
        <p:nvCxnSpPr>
          <p:cNvPr id="17" name="Прямая соединительная линия 16">
            <a:extLst>
              <a:ext uri="{FF2B5EF4-FFF2-40B4-BE49-F238E27FC236}">
                <a16:creationId xmlns:a16="http://schemas.microsoft.com/office/drawing/2014/main" id="{411CEE6C-91F2-3ED5-C95E-A8285335B846}"/>
              </a:ext>
            </a:extLst>
          </p:cNvPr>
          <p:cNvCxnSpPr>
            <a:cxnSpLocks/>
          </p:cNvCxnSpPr>
          <p:nvPr/>
        </p:nvCxnSpPr>
        <p:spPr>
          <a:xfrm>
            <a:off x="2119971" y="5828239"/>
            <a:ext cx="79047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a:extLst>
              <a:ext uri="{FF2B5EF4-FFF2-40B4-BE49-F238E27FC236}">
                <a16:creationId xmlns:a16="http://schemas.microsoft.com/office/drawing/2014/main" id="{CB460C2B-3F8F-A711-242C-80616FA6C74F}"/>
              </a:ext>
            </a:extLst>
          </p:cNvPr>
          <p:cNvSpPr/>
          <p:nvPr/>
        </p:nvSpPr>
        <p:spPr>
          <a:xfrm>
            <a:off x="2119971" y="5828239"/>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790BBC87-F534-13D8-A811-DF6FFF52208F}"/>
              </a:ext>
            </a:extLst>
          </p:cNvPr>
          <p:cNvSpPr/>
          <p:nvPr/>
        </p:nvSpPr>
        <p:spPr>
          <a:xfrm>
            <a:off x="6096000" y="881737"/>
            <a:ext cx="3928746" cy="44456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84E9D6EC-83FA-D1B9-3EFC-154965893FD7}"/>
              </a:ext>
            </a:extLst>
          </p:cNvPr>
          <p:cNvSpPr txBox="1"/>
          <p:nvPr/>
        </p:nvSpPr>
        <p:spPr>
          <a:xfrm>
            <a:off x="2870948" y="512405"/>
            <a:ext cx="6097978" cy="369332"/>
          </a:xfrm>
          <a:prstGeom prst="rect">
            <a:avLst/>
          </a:prstGeom>
          <a:noFill/>
        </p:spPr>
        <p:txBody>
          <a:bodyPr wrap="square">
            <a:spAutoFit/>
          </a:bodyPr>
          <a:lstStyle/>
          <a:p>
            <a:r>
              <a:rPr lang="ru-RU" sz="1800" dirty="0">
                <a:latin typeface="Calibri Light" panose="020F0302020204030204" pitchFamily="34" charset="0"/>
              </a:rPr>
              <a:t>Пациент Л. 6 лет</a:t>
            </a:r>
          </a:p>
        </p:txBody>
      </p:sp>
      <p:sp>
        <p:nvSpPr>
          <p:cNvPr id="2" name="Прямоугольник 1">
            <a:extLst>
              <a:ext uri="{FF2B5EF4-FFF2-40B4-BE49-F238E27FC236}">
                <a16:creationId xmlns:a16="http://schemas.microsoft.com/office/drawing/2014/main" id="{6201EED4-6914-C8F6-519A-34A7C30DE5E4}"/>
              </a:ext>
            </a:extLst>
          </p:cNvPr>
          <p:cNvSpPr/>
          <p:nvPr/>
        </p:nvSpPr>
        <p:spPr>
          <a:xfrm>
            <a:off x="2110853" y="881737"/>
            <a:ext cx="3928746" cy="44456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8332827" y="3597685"/>
            <a:ext cx="1272197" cy="130076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alibri Light" panose="020F0302020204030204" pitchFamily="34" charset="0"/>
            </a:endParaRPr>
          </a:p>
        </p:txBody>
      </p:sp>
    </p:spTree>
    <p:extLst>
      <p:ext uri="{BB962C8B-B14F-4D97-AF65-F5344CB8AC3E}">
        <p14:creationId xmlns:p14="http://schemas.microsoft.com/office/powerpoint/2010/main" val="2280902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Кольцо 14">
            <a:extLst>
              <a:ext uri="{FF2B5EF4-FFF2-40B4-BE49-F238E27FC236}">
                <a16:creationId xmlns:a16="http://schemas.microsoft.com/office/drawing/2014/main" id="{14A762D6-834E-FC21-B03D-2F4186E99251}"/>
              </a:ext>
            </a:extLst>
          </p:cNvPr>
          <p:cNvSpPr/>
          <p:nvPr/>
        </p:nvSpPr>
        <p:spPr>
          <a:xfrm flipH="1">
            <a:off x="5322113" y="0"/>
            <a:ext cx="6869887" cy="6869887"/>
          </a:xfrm>
          <a:prstGeom prst="donut">
            <a:avLst/>
          </a:prstGeom>
          <a:gradFill>
            <a:gsLst>
              <a:gs pos="0">
                <a:schemeClr val="bg1"/>
              </a:gs>
              <a:gs pos="100000">
                <a:srgbClr val="F5F5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 name="Прямоугольник 2">
            <a:extLst>
              <a:ext uri="{FF2B5EF4-FFF2-40B4-BE49-F238E27FC236}">
                <a16:creationId xmlns:a16="http://schemas.microsoft.com/office/drawing/2014/main" id="{8C69CA4F-6E30-DF2E-AE18-284BD0DA77AE}"/>
              </a:ext>
            </a:extLst>
          </p:cNvPr>
          <p:cNvSpPr/>
          <p:nvPr/>
        </p:nvSpPr>
        <p:spPr>
          <a:xfrm>
            <a:off x="536028" y="1029667"/>
            <a:ext cx="7992562" cy="40992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5633496" y="3050697"/>
            <a:ext cx="1609860" cy="160641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alibri Light" panose="020F0302020204030204" pitchFamily="34" charset="0"/>
            </a:endParaRPr>
          </a:p>
        </p:txBody>
      </p:sp>
      <p:sp>
        <p:nvSpPr>
          <p:cNvPr id="6" name="TextBox 5"/>
          <p:cNvSpPr txBox="1"/>
          <p:nvPr/>
        </p:nvSpPr>
        <p:spPr>
          <a:xfrm>
            <a:off x="448373" y="5494676"/>
            <a:ext cx="11288702" cy="1200329"/>
          </a:xfrm>
          <a:prstGeom prst="rect">
            <a:avLst/>
          </a:prstGeom>
          <a:noFill/>
        </p:spPr>
        <p:txBody>
          <a:bodyPr wrap="square" rtlCol="0">
            <a:spAutoFit/>
          </a:bodyPr>
          <a:lstStyle/>
          <a:p>
            <a:r>
              <a:rPr lang="ru-RU" dirty="0">
                <a:latin typeface="Calibri Light" panose="020F0302020204030204" pitchFamily="34" charset="0"/>
              </a:rPr>
              <a:t>Текст слайда Текст слайда Текст слайда Текст слайда Текст слайда Текст слайда Текст </a:t>
            </a:r>
            <a:r>
              <a:rPr lang="ru-RU" dirty="0" err="1">
                <a:latin typeface="Calibri Light" panose="020F0302020204030204" pitchFamily="34" charset="0"/>
              </a:rPr>
              <a:t>слайдаТекст</a:t>
            </a:r>
            <a:r>
              <a:rPr lang="ru-RU" dirty="0">
                <a:latin typeface="Calibri Light" panose="020F0302020204030204" pitchFamily="34" charset="0"/>
              </a:rPr>
              <a:t> слайда Текст слайда Текст слайда Текст слайда Текст </a:t>
            </a:r>
            <a:r>
              <a:rPr lang="ru-RU" dirty="0" err="1">
                <a:latin typeface="Calibri Light" panose="020F0302020204030204" pitchFamily="34" charset="0"/>
              </a:rPr>
              <a:t>слайдаТекст</a:t>
            </a:r>
            <a:r>
              <a:rPr lang="ru-RU" dirty="0">
                <a:latin typeface="Calibri Light" panose="020F0302020204030204" pitchFamily="34" charset="0"/>
              </a:rPr>
              <a:t>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a:t>
            </a:r>
          </a:p>
          <a:p>
            <a:endParaRPr lang="ru-RU" dirty="0">
              <a:latin typeface="Calibri Light" panose="020F0302020204030204" pitchFamily="34" charset="0"/>
            </a:endParaRPr>
          </a:p>
        </p:txBody>
      </p:sp>
      <p:sp>
        <p:nvSpPr>
          <p:cNvPr id="9" name="Rectangle 17">
            <a:extLst>
              <a:ext uri="{FF2B5EF4-FFF2-40B4-BE49-F238E27FC236}">
                <a16:creationId xmlns:a16="http://schemas.microsoft.com/office/drawing/2014/main" id="{7A1F8A9D-0E0B-A5E9-1EFF-1B869A170E43}"/>
              </a:ext>
            </a:extLst>
          </p:cNvPr>
          <p:cNvSpPr>
            <a:spLocks noChangeArrowheads="1"/>
          </p:cNvSpPr>
          <p:nvPr/>
        </p:nvSpPr>
        <p:spPr bwMode="auto">
          <a:xfrm>
            <a:off x="448373" y="526749"/>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3</a:t>
            </a:r>
          </a:p>
        </p:txBody>
      </p:sp>
      <p:cxnSp>
        <p:nvCxnSpPr>
          <p:cNvPr id="12" name="Прямая соединительная линия 11">
            <a:extLst>
              <a:ext uri="{FF2B5EF4-FFF2-40B4-BE49-F238E27FC236}">
                <a16:creationId xmlns:a16="http://schemas.microsoft.com/office/drawing/2014/main" id="{83A61FA0-915E-2421-FE58-52C9B695C209}"/>
              </a:ext>
            </a:extLst>
          </p:cNvPr>
          <p:cNvCxnSpPr>
            <a:cxnSpLocks/>
          </p:cNvCxnSpPr>
          <p:nvPr/>
        </p:nvCxnSpPr>
        <p:spPr>
          <a:xfrm>
            <a:off x="536028" y="572467"/>
            <a:ext cx="7992562" cy="4571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492216EB-88B6-F467-C3D3-5C6161AC4352}"/>
              </a:ext>
            </a:extLst>
          </p:cNvPr>
          <p:cNvSpPr/>
          <p:nvPr/>
        </p:nvSpPr>
        <p:spPr>
          <a:xfrm>
            <a:off x="536028" y="572467"/>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Rectangle 2">
            <a:extLst>
              <a:ext uri="{FF2B5EF4-FFF2-40B4-BE49-F238E27FC236}">
                <a16:creationId xmlns:a16="http://schemas.microsoft.com/office/drawing/2014/main" id="{B0D90981-079E-48CF-8DA0-59809F5D5130}"/>
              </a:ext>
            </a:extLst>
          </p:cNvPr>
          <p:cNvSpPr>
            <a:spLocks noChangeArrowheads="1"/>
          </p:cNvSpPr>
          <p:nvPr/>
        </p:nvSpPr>
        <p:spPr bwMode="auto">
          <a:xfrm>
            <a:off x="8616245" y="526749"/>
            <a:ext cx="312738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p>
        </p:txBody>
      </p:sp>
    </p:spTree>
    <p:extLst>
      <p:ext uri="{BB962C8B-B14F-4D97-AF65-F5344CB8AC3E}">
        <p14:creationId xmlns:p14="http://schemas.microsoft.com/office/powerpoint/2010/main" val="3307485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982B5EB-F020-0A6B-49E4-69D2B4F157F4}"/>
              </a:ext>
            </a:extLst>
          </p:cNvPr>
          <p:cNvSpPr/>
          <p:nvPr/>
        </p:nvSpPr>
        <p:spPr>
          <a:xfrm>
            <a:off x="4848075" y="1007164"/>
            <a:ext cx="6699360" cy="4179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EC83EF29-FFB4-B171-B840-8181ED10FF3A}"/>
              </a:ext>
            </a:extLst>
          </p:cNvPr>
          <p:cNvSpPr/>
          <p:nvPr/>
        </p:nvSpPr>
        <p:spPr>
          <a:xfrm>
            <a:off x="644565" y="1007164"/>
            <a:ext cx="4101567" cy="4179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556910" y="5600150"/>
            <a:ext cx="5176770" cy="707886"/>
          </a:xfrm>
          <a:prstGeom prst="rect">
            <a:avLst/>
          </a:prstGeom>
          <a:noFill/>
        </p:spPr>
        <p:txBody>
          <a:bodyPr wrap="square" rtlCol="0">
            <a:spAutoFit/>
          </a:bodyPr>
          <a:lstStyle/>
          <a:p>
            <a:r>
              <a:rPr lang="ru-RU" sz="2000" dirty="0">
                <a:solidFill>
                  <a:srgbClr val="7030A0"/>
                </a:solidFill>
                <a:latin typeface="Calibri Light" panose="020F0302020204030204" pitchFamily="34" charset="0"/>
              </a:rPr>
              <a:t>1. Пояснение к элементу 1 </a:t>
            </a:r>
          </a:p>
          <a:p>
            <a:r>
              <a:rPr lang="ru-RU" sz="2000" dirty="0">
                <a:solidFill>
                  <a:schemeClr val="accent6">
                    <a:lumMod val="75000"/>
                  </a:schemeClr>
                </a:solidFill>
                <a:latin typeface="Calibri Light" panose="020F0302020204030204" pitchFamily="34" charset="0"/>
              </a:rPr>
              <a:t>2. Пояснение к элементу 2</a:t>
            </a:r>
          </a:p>
        </p:txBody>
      </p:sp>
      <p:sp useBgFill="1">
        <p:nvSpPr>
          <p:cNvPr id="15" name="TextBox 14"/>
          <p:cNvSpPr txBox="1"/>
          <p:nvPr/>
        </p:nvSpPr>
        <p:spPr>
          <a:xfrm>
            <a:off x="5329108" y="4563477"/>
            <a:ext cx="1993206" cy="408623"/>
          </a:xfrm>
          <a:prstGeom prst="roundRect">
            <a:avLst/>
          </a:prstGeom>
          <a:ln w="381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dirty="0">
                <a:solidFill>
                  <a:schemeClr val="accent6">
                    <a:lumMod val="75000"/>
                  </a:schemeClr>
                </a:solidFill>
                <a:latin typeface="Calibri Light" panose="020F0302020204030204" pitchFamily="34" charset="0"/>
              </a:rPr>
              <a:t>ЭЛЕМЕНТ 2</a:t>
            </a:r>
          </a:p>
        </p:txBody>
      </p:sp>
      <p:cxnSp>
        <p:nvCxnSpPr>
          <p:cNvPr id="8" name="Прямая со стрелкой 7"/>
          <p:cNvCxnSpPr>
            <a:cxnSpLocks/>
            <a:stCxn id="15" idx="0"/>
          </p:cNvCxnSpPr>
          <p:nvPr/>
        </p:nvCxnSpPr>
        <p:spPr>
          <a:xfrm flipV="1">
            <a:off x="6325711" y="3072431"/>
            <a:ext cx="413627" cy="1491046"/>
          </a:xfrm>
          <a:prstGeom prst="straightConnector1">
            <a:avLst/>
          </a:prstGeom>
          <a:ln w="444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5062" y="4563477"/>
            <a:ext cx="1993206" cy="408623"/>
          </a:xfrm>
          <a:prstGeom prst="round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threePt" dir="t"/>
            </a:scene3d>
            <a:sp3d contourW="12700">
              <a:contourClr>
                <a:schemeClr val="accent4">
                  <a:lumMod val="50000"/>
                </a:schemeClr>
              </a:contourClr>
            </a:sp3d>
          </a:bodyPr>
          <a:lstStyle/>
          <a:p>
            <a:pPr algn="ctr"/>
            <a:r>
              <a:rPr lang="ru-RU" dirty="0">
                <a:solidFill>
                  <a:srgbClr val="7030A0"/>
                </a:solidFill>
                <a:latin typeface="Calibri Light" panose="020F0302020204030204" pitchFamily="34" charset="0"/>
              </a:rPr>
              <a:t>ЭЛЕМЕНТ 1</a:t>
            </a:r>
          </a:p>
        </p:txBody>
      </p:sp>
      <p:cxnSp>
        <p:nvCxnSpPr>
          <p:cNvPr id="26" name="Прямая со стрелкой 25"/>
          <p:cNvCxnSpPr>
            <a:stCxn id="24" idx="0"/>
          </p:cNvCxnSpPr>
          <p:nvPr/>
        </p:nvCxnSpPr>
        <p:spPr>
          <a:xfrm flipV="1">
            <a:off x="2521665" y="3454172"/>
            <a:ext cx="833744" cy="1109305"/>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cxnSpLocks/>
          </p:cNvCxnSpPr>
          <p:nvPr/>
        </p:nvCxnSpPr>
        <p:spPr>
          <a:xfrm flipV="1">
            <a:off x="2525432" y="1507268"/>
            <a:ext cx="1399910" cy="3027177"/>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17">
            <a:extLst>
              <a:ext uri="{FF2B5EF4-FFF2-40B4-BE49-F238E27FC236}">
                <a16:creationId xmlns:a16="http://schemas.microsoft.com/office/drawing/2014/main" id="{B4365E08-D3F9-5936-1A46-BAB088B20868}"/>
              </a:ext>
            </a:extLst>
          </p:cNvPr>
          <p:cNvSpPr>
            <a:spLocks noChangeArrowheads="1"/>
          </p:cNvSpPr>
          <p:nvPr/>
        </p:nvSpPr>
        <p:spPr bwMode="auto">
          <a:xfrm>
            <a:off x="556910" y="504246"/>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3</a:t>
            </a:r>
          </a:p>
        </p:txBody>
      </p:sp>
      <p:cxnSp>
        <p:nvCxnSpPr>
          <p:cNvPr id="10" name="Прямая соединительная линия 9">
            <a:extLst>
              <a:ext uri="{FF2B5EF4-FFF2-40B4-BE49-F238E27FC236}">
                <a16:creationId xmlns:a16="http://schemas.microsoft.com/office/drawing/2014/main" id="{A3E47AB4-62F0-A816-A4B2-59DD0EC6E75D}"/>
              </a:ext>
            </a:extLst>
          </p:cNvPr>
          <p:cNvCxnSpPr>
            <a:cxnSpLocks/>
          </p:cNvCxnSpPr>
          <p:nvPr/>
        </p:nvCxnSpPr>
        <p:spPr>
          <a:xfrm>
            <a:off x="644565" y="549964"/>
            <a:ext cx="109028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DB4304FE-EEEF-6701-2456-1E73B1B3045D}"/>
              </a:ext>
            </a:extLst>
          </p:cNvPr>
          <p:cNvSpPr/>
          <p:nvPr/>
        </p:nvSpPr>
        <p:spPr>
          <a:xfrm>
            <a:off x="644565" y="549964"/>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9743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1" end="1"/>
                                            </p:txEl>
                                          </p:spTgt>
                                        </p:tgtEl>
                                      </p:cBhvr>
                                    </p:animEffect>
                                    <p:set>
                                      <p:cBhvr>
                                        <p:cTn id="10" dur="1" fill="hold">
                                          <p:stCondLst>
                                            <p:cond delay="499"/>
                                          </p:stCondLst>
                                        </p:cTn>
                                        <p:tgtEl>
                                          <p:spTgt spid="5">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6" name="TextBox 5"/>
          <p:cNvSpPr txBox="1"/>
          <p:nvPr/>
        </p:nvSpPr>
        <p:spPr>
          <a:xfrm>
            <a:off x="1813774" y="6205551"/>
            <a:ext cx="8564451" cy="369332"/>
          </a:xfrm>
          <a:prstGeom prst="rect">
            <a:avLst/>
          </a:prstGeom>
          <a:noFill/>
        </p:spPr>
        <p:txBody>
          <a:bodyPr wrap="square" rtlCol="0">
            <a:spAutoFit/>
          </a:bodyPr>
          <a:lstStyle/>
          <a:p>
            <a:pPr algn="ctr"/>
            <a:r>
              <a:rPr lang="ru-RU" dirty="0">
                <a:latin typeface="Calibri Light" panose="020F0302020204030204" pitchFamily="34" charset="0"/>
              </a:rPr>
              <a:t>Через 4 года после операции</a:t>
            </a:r>
          </a:p>
        </p:txBody>
      </p:sp>
      <p:sp>
        <p:nvSpPr>
          <p:cNvPr id="9" name="Rectangle 17">
            <a:extLst>
              <a:ext uri="{FF2B5EF4-FFF2-40B4-BE49-F238E27FC236}">
                <a16:creationId xmlns:a16="http://schemas.microsoft.com/office/drawing/2014/main" id="{BB2B1EC3-99D6-E295-29F2-B88748DEB4F8}"/>
              </a:ext>
            </a:extLst>
          </p:cNvPr>
          <p:cNvSpPr>
            <a:spLocks noChangeArrowheads="1"/>
          </p:cNvSpPr>
          <p:nvPr/>
        </p:nvSpPr>
        <p:spPr bwMode="auto">
          <a:xfrm>
            <a:off x="2282762" y="899172"/>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3</a:t>
            </a:r>
          </a:p>
        </p:txBody>
      </p:sp>
      <p:cxnSp>
        <p:nvCxnSpPr>
          <p:cNvPr id="10" name="Прямая соединительная линия 9">
            <a:extLst>
              <a:ext uri="{FF2B5EF4-FFF2-40B4-BE49-F238E27FC236}">
                <a16:creationId xmlns:a16="http://schemas.microsoft.com/office/drawing/2014/main" id="{12A24834-FD19-FB48-8888-F7732FCB594A}"/>
              </a:ext>
            </a:extLst>
          </p:cNvPr>
          <p:cNvCxnSpPr>
            <a:cxnSpLocks/>
          </p:cNvCxnSpPr>
          <p:nvPr/>
        </p:nvCxnSpPr>
        <p:spPr>
          <a:xfrm>
            <a:off x="2370417" y="944890"/>
            <a:ext cx="75335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1BF19249-233B-2A11-2C9C-DF0F67707C71}"/>
              </a:ext>
            </a:extLst>
          </p:cNvPr>
          <p:cNvSpPr/>
          <p:nvPr/>
        </p:nvSpPr>
        <p:spPr>
          <a:xfrm>
            <a:off x="2370417" y="944890"/>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9221EFFC-388D-C36A-D4AE-7C2D906F9FDC}"/>
              </a:ext>
            </a:extLst>
          </p:cNvPr>
          <p:cNvCxnSpPr>
            <a:cxnSpLocks/>
          </p:cNvCxnSpPr>
          <p:nvPr/>
        </p:nvCxnSpPr>
        <p:spPr>
          <a:xfrm>
            <a:off x="2342347" y="6125376"/>
            <a:ext cx="756166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Прямоугольник 2">
            <a:extLst>
              <a:ext uri="{FF2B5EF4-FFF2-40B4-BE49-F238E27FC236}">
                <a16:creationId xmlns:a16="http://schemas.microsoft.com/office/drawing/2014/main" id="{1B31F073-A780-A8C4-C3B7-266606F17815}"/>
              </a:ext>
            </a:extLst>
          </p:cNvPr>
          <p:cNvSpPr/>
          <p:nvPr/>
        </p:nvSpPr>
        <p:spPr>
          <a:xfrm>
            <a:off x="2342347" y="1485510"/>
            <a:ext cx="7561665" cy="40992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1297149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15" name="Кольцо 14">
            <a:extLst>
              <a:ext uri="{FF2B5EF4-FFF2-40B4-BE49-F238E27FC236}">
                <a16:creationId xmlns:a16="http://schemas.microsoft.com/office/drawing/2014/main" id="{CF543D18-F831-23AB-2EAA-1738EDBDDB0B}"/>
              </a:ext>
            </a:extLst>
          </p:cNvPr>
          <p:cNvSpPr/>
          <p:nvPr/>
        </p:nvSpPr>
        <p:spPr>
          <a:xfrm rot="16200000" flipH="1">
            <a:off x="2719826" y="0"/>
            <a:ext cx="6869887" cy="6869887"/>
          </a:xfrm>
          <a:prstGeom prst="don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TextBox 5"/>
          <p:cNvSpPr txBox="1"/>
          <p:nvPr/>
        </p:nvSpPr>
        <p:spPr>
          <a:xfrm>
            <a:off x="1607127" y="5120824"/>
            <a:ext cx="9144000" cy="1200329"/>
          </a:xfrm>
          <a:prstGeom prst="rect">
            <a:avLst/>
          </a:prstGeom>
          <a:noFill/>
        </p:spPr>
        <p:txBody>
          <a:bodyPr wrap="square" rtlCol="0">
            <a:spAutoFit/>
          </a:bodyPr>
          <a:lstStyle/>
          <a:p>
            <a:pPr algn="ctr"/>
            <a:r>
              <a:rPr lang="ru-RU" dirty="0">
                <a:solidFill>
                  <a:srgbClr val="C00000"/>
                </a:solidFill>
              </a:rPr>
              <a:t>Акцент </a:t>
            </a:r>
            <a:r>
              <a:rPr lang="ru-RU" dirty="0">
                <a:latin typeface="+mj-lt"/>
              </a:rPr>
              <a:t>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a:t>
            </a:r>
            <a:br>
              <a:rPr lang="ru-RU"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rPr>
            </a:br>
            <a:r>
              <a:rPr lang="ru-RU" dirty="0">
                <a:latin typeface="Calibri Light" panose="020F0302020204030204" pitchFamily="34" charset="0"/>
              </a:rPr>
              <a:t> </a:t>
            </a:r>
          </a:p>
        </p:txBody>
      </p:sp>
      <p:sp>
        <p:nvSpPr>
          <p:cNvPr id="10" name="Rectangle 17">
            <a:extLst>
              <a:ext uri="{FF2B5EF4-FFF2-40B4-BE49-F238E27FC236}">
                <a16:creationId xmlns:a16="http://schemas.microsoft.com/office/drawing/2014/main" id="{775BC306-C9AB-1151-2A66-186EA4BDB98C}"/>
              </a:ext>
            </a:extLst>
          </p:cNvPr>
          <p:cNvSpPr>
            <a:spLocks noChangeArrowheads="1"/>
          </p:cNvSpPr>
          <p:nvPr/>
        </p:nvSpPr>
        <p:spPr bwMode="auto">
          <a:xfrm>
            <a:off x="1653449" y="1476643"/>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3</a:t>
            </a:r>
          </a:p>
        </p:txBody>
      </p:sp>
      <p:cxnSp>
        <p:nvCxnSpPr>
          <p:cNvPr id="11" name="Прямая соединительная линия 10">
            <a:extLst>
              <a:ext uri="{FF2B5EF4-FFF2-40B4-BE49-F238E27FC236}">
                <a16:creationId xmlns:a16="http://schemas.microsoft.com/office/drawing/2014/main" id="{8EBC85A8-B0C6-F9B7-04B3-82FB4388E41C}"/>
              </a:ext>
            </a:extLst>
          </p:cNvPr>
          <p:cNvCxnSpPr>
            <a:cxnSpLocks/>
          </p:cNvCxnSpPr>
          <p:nvPr/>
        </p:nvCxnSpPr>
        <p:spPr>
          <a:xfrm>
            <a:off x="1741104" y="1522361"/>
            <a:ext cx="861731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011558FB-8AB6-CF5D-41DA-0F7A0F770B1C}"/>
              </a:ext>
            </a:extLst>
          </p:cNvPr>
          <p:cNvSpPr/>
          <p:nvPr/>
        </p:nvSpPr>
        <p:spPr>
          <a:xfrm>
            <a:off x="1741104" y="1522361"/>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a:extLst>
              <a:ext uri="{FF2B5EF4-FFF2-40B4-BE49-F238E27FC236}">
                <a16:creationId xmlns:a16="http://schemas.microsoft.com/office/drawing/2014/main" id="{780F4835-7468-1D98-1E68-7E6AD5956AC7}"/>
              </a:ext>
            </a:extLst>
          </p:cNvPr>
          <p:cNvSpPr>
            <a:spLocks noChangeArrowheads="1"/>
          </p:cNvSpPr>
          <p:nvPr/>
        </p:nvSpPr>
        <p:spPr bwMode="auto">
          <a:xfrm>
            <a:off x="2294494" y="310045"/>
            <a:ext cx="86901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p>
        </p:txBody>
      </p:sp>
    </p:spTree>
    <p:extLst>
      <p:ext uri="{BB962C8B-B14F-4D97-AF65-F5344CB8AC3E}">
        <p14:creationId xmlns:p14="http://schemas.microsoft.com/office/powerpoint/2010/main" val="34914609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55">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Черно-белое спираллинг лестница"/>
          <p:cNvPicPr>
            <a:picLocks noChangeAspect="1" noChangeArrowheads="1"/>
          </p:cNvPicPr>
          <p:nvPr/>
        </p:nvPicPr>
        <p:blipFill>
          <a:blip r:embed="rId2"/>
          <a:srcRect l="28731" r="28731"/>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Цветное конфетти на розовом фоне"/>
          <p:cNvPicPr>
            <a:picLocks noChangeAspect="1" noChangeArrowheads="1"/>
          </p:cNvPicPr>
          <p:nvPr/>
        </p:nvPicPr>
        <p:blipFill>
          <a:blip r:embed="rId3"/>
          <a:srcRect l="25978" r="25978"/>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63" name="Freeform: Shape 2057">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0" name="Freeform: Shape 2059">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a:solidFill>
                  <a:schemeClr val="tx1"/>
                </a:solidFill>
                <a:latin typeface="+mj-lt"/>
                <a:ea typeface="+mj-ea"/>
                <a:cs typeface="+mj-cs"/>
              </a:rPr>
              <a:t>3D-реконструкция</a:t>
            </a:r>
          </a:p>
        </p:txBody>
      </p:sp>
      <p:sp>
        <p:nvSpPr>
          <p:cNvPr id="2062" name="Rectangle 206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064" name="Rectangle 206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7">
            <a:extLst>
              <a:ext uri="{FF2B5EF4-FFF2-40B4-BE49-F238E27FC236}">
                <a16:creationId xmlns:a16="http://schemas.microsoft.com/office/drawing/2014/main" id="{5FAC776C-CC06-82B5-171C-DDB00DEEB247}"/>
              </a:ext>
            </a:extLst>
          </p:cNvPr>
          <p:cNvSpPr>
            <a:spLocks noChangeArrowheads="1"/>
          </p:cNvSpPr>
          <p:nvPr/>
        </p:nvSpPr>
        <p:spPr bwMode="auto">
          <a:xfrm>
            <a:off x="438912" y="2769858"/>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4</a:t>
            </a:r>
          </a:p>
        </p:txBody>
      </p:sp>
      <p:cxnSp>
        <p:nvCxnSpPr>
          <p:cNvPr id="4" name="Прямая соединительная линия 3">
            <a:extLst>
              <a:ext uri="{FF2B5EF4-FFF2-40B4-BE49-F238E27FC236}">
                <a16:creationId xmlns:a16="http://schemas.microsoft.com/office/drawing/2014/main" id="{F4269002-6A16-5DAD-93D5-7FC491CCFBE2}"/>
              </a:ext>
            </a:extLst>
          </p:cNvPr>
          <p:cNvCxnSpPr>
            <a:cxnSpLocks/>
          </p:cNvCxnSpPr>
          <p:nvPr/>
        </p:nvCxnSpPr>
        <p:spPr>
          <a:xfrm>
            <a:off x="526567" y="2815576"/>
            <a:ext cx="33273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84E2D25C-328C-7DBC-7D2D-89A428FB5596}"/>
              </a:ext>
            </a:extLst>
          </p:cNvPr>
          <p:cNvSpPr/>
          <p:nvPr/>
        </p:nvSpPr>
        <p:spPr>
          <a:xfrm>
            <a:off x="526567" y="2815576"/>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Tree>
    <p:extLst>
      <p:ext uri="{BB962C8B-B14F-4D97-AF65-F5344CB8AC3E}">
        <p14:creationId xmlns:p14="http://schemas.microsoft.com/office/powerpoint/2010/main" val="3906029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Линии на дерево"/>
          <p:cNvPicPr>
            <a:picLocks noGrp="1" noChangeAspect="1" noChangeArrowheads="1"/>
          </p:cNvPicPr>
          <p:nvPr>
            <p:ph idx="1"/>
          </p:nvPr>
        </p:nvPicPr>
        <p:blipFill>
          <a:blip r:embed="rId2"/>
          <a:srcRect t="7812" b="78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ru-RU" sz="3600" dirty="0">
                <a:solidFill>
                  <a:schemeClr val="tx1">
                    <a:lumMod val="85000"/>
                    <a:lumOff val="15000"/>
                  </a:schemeClr>
                </a:solidFill>
              </a:rPr>
              <a:t>Изображение на весь слайд</a:t>
            </a:r>
            <a:endParaRPr 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52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876693" y="2533476"/>
            <a:ext cx="3455821" cy="3447832"/>
          </a:xfrm>
          <a:prstGeom prst="rect">
            <a:avLst/>
          </a:prstGeom>
        </p:spPr>
        <p:txBody>
          <a:bodyPr vert="horz" lIns="91440" tIns="45720" rIns="91440" bIns="45720" rtlCol="0" anchor="t">
            <a:normAutofit/>
          </a:bodyPr>
          <a:lstStyle/>
          <a:p>
            <a:pPr eaLnBrk="1" hangingPunct="1">
              <a:lnSpc>
                <a:spcPct val="90000"/>
              </a:lnSpc>
              <a:spcAft>
                <a:spcPts val="600"/>
              </a:spcAft>
            </a:pPr>
            <a:r>
              <a:rPr lang="ru-RU" sz="2000" dirty="0">
                <a:latin typeface="+mj-lt"/>
              </a:rPr>
              <a:t>Текст подписи </a:t>
            </a:r>
            <a:r>
              <a:rPr lang="ru-RU" sz="2000" dirty="0">
                <a:solidFill>
                  <a:srgbClr val="C00000"/>
                </a:solidFill>
                <a:latin typeface="+mj-lt"/>
              </a:rPr>
              <a:t>акцент </a:t>
            </a:r>
            <a:r>
              <a:rPr lang="ru-RU" sz="2000" dirty="0">
                <a:latin typeface="+mj-lt"/>
              </a:rPr>
              <a:t>текст подписи</a:t>
            </a:r>
            <a:endParaRPr lang="en-US" sz="2000" dirty="0">
              <a:ln w="0"/>
              <a:effectLst>
                <a:outerShdw blurRad="38100" dist="25400" dir="5400000" algn="ctr" rotWithShape="0">
                  <a:srgbClr val="6E747A">
                    <a:alpha val="43000"/>
                  </a:srgbClr>
                </a:outerShdw>
              </a:effectLst>
              <a:latin typeface="+mj-lt"/>
            </a:endParaRPr>
          </a:p>
        </p:txBody>
      </p:sp>
      <p:pic>
        <p:nvPicPr>
          <p:cNvPr id="12" name="Объект 11" descr="Коты, которые ютят хвостовое сердце"/>
          <p:cNvPicPr>
            <a:picLocks noGrp="1" noChangeAspect="1"/>
          </p:cNvPicPr>
          <p:nvPr>
            <p:ph idx="1"/>
          </p:nvPr>
        </p:nvPicPr>
        <p:blipFill>
          <a:blip r:embed="rId2"/>
          <a:srcRect l="11163" r="11163"/>
          <a:stretch/>
        </p:blipFill>
        <p:spPr>
          <a:xfrm>
            <a:off x="5086726" y="10"/>
            <a:ext cx="7105273" cy="6857990"/>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grpSp>
        <p:nvGrpSpPr>
          <p:cNvPr id="17" name="Group 16">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8" name="Rectangle 17">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2">
            <a:extLst>
              <a:ext uri="{FF2B5EF4-FFF2-40B4-BE49-F238E27FC236}">
                <a16:creationId xmlns:a16="http://schemas.microsoft.com/office/drawing/2014/main" id="{7B999E9D-1474-E278-E7D5-95E3AF108673}"/>
              </a:ext>
            </a:extLst>
          </p:cNvPr>
          <p:cNvSpPr>
            <a:spLocks noChangeArrowheads="1"/>
          </p:cNvSpPr>
          <p:nvPr/>
        </p:nvSpPr>
        <p:spPr bwMode="auto">
          <a:xfrm>
            <a:off x="876693" y="1715764"/>
            <a:ext cx="376354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p>
        </p:txBody>
      </p:sp>
    </p:spTree>
    <p:extLst>
      <p:ext uri="{BB962C8B-B14F-4D97-AF65-F5344CB8AC3E}">
        <p14:creationId xmlns:p14="http://schemas.microsoft.com/office/powerpoint/2010/main" val="16467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48220" y="5491484"/>
            <a:ext cx="7802162" cy="386958"/>
          </a:xfrm>
        </p:spPr>
        <p:txBody>
          <a:bodyPr>
            <a:noAutofit/>
          </a:bodyPr>
          <a:lstStyle/>
          <a:p>
            <a:pPr marL="0" indent="0">
              <a:buNone/>
            </a:pPr>
            <a:r>
              <a:rPr lang="ru-RU" sz="1800" dirty="0">
                <a:effectLst>
                  <a:glow rad="38100">
                    <a:schemeClr val="bg1">
                      <a:lumMod val="50000"/>
                      <a:lumOff val="50000"/>
                      <a:alpha val="20000"/>
                    </a:schemeClr>
                  </a:glow>
                </a:effectLst>
              </a:rPr>
              <a:t>Подрисуночная надпись </a:t>
            </a:r>
            <a:r>
              <a:rPr lang="ru-RU" sz="1800" dirty="0">
                <a:solidFill>
                  <a:srgbClr val="C00000"/>
                </a:solidFill>
                <a:effectLst>
                  <a:glow rad="38100">
                    <a:schemeClr val="bg1">
                      <a:lumMod val="50000"/>
                      <a:lumOff val="50000"/>
                      <a:alpha val="20000"/>
                    </a:schemeClr>
                  </a:glow>
                </a:effectLst>
              </a:rPr>
              <a:t>с акцентом</a:t>
            </a:r>
            <a:endParaRPr lang="ru-RU" sz="1600" dirty="0">
              <a:solidFill>
                <a:srgbClr val="C00000"/>
              </a:solidFill>
            </a:endParaRPr>
          </a:p>
        </p:txBody>
      </p:sp>
      <p:sp>
        <p:nvSpPr>
          <p:cNvPr id="5" name="Rectangle 17">
            <a:extLst>
              <a:ext uri="{FF2B5EF4-FFF2-40B4-BE49-F238E27FC236}">
                <a16:creationId xmlns:a16="http://schemas.microsoft.com/office/drawing/2014/main" id="{EBF521D9-4745-5CF3-8B2E-4EB08868AE06}"/>
              </a:ext>
            </a:extLst>
          </p:cNvPr>
          <p:cNvSpPr>
            <a:spLocks noChangeArrowheads="1"/>
          </p:cNvSpPr>
          <p:nvPr/>
        </p:nvSpPr>
        <p:spPr bwMode="auto">
          <a:xfrm>
            <a:off x="1235724" y="136908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4</a:t>
            </a:r>
          </a:p>
        </p:txBody>
      </p:sp>
      <p:cxnSp>
        <p:nvCxnSpPr>
          <p:cNvPr id="10" name="Прямая соединительная линия 9">
            <a:extLst>
              <a:ext uri="{FF2B5EF4-FFF2-40B4-BE49-F238E27FC236}">
                <a16:creationId xmlns:a16="http://schemas.microsoft.com/office/drawing/2014/main" id="{631F5B3B-58D1-8586-54DC-C6765D582B1E}"/>
              </a:ext>
            </a:extLst>
          </p:cNvPr>
          <p:cNvCxnSpPr>
            <a:cxnSpLocks/>
          </p:cNvCxnSpPr>
          <p:nvPr/>
        </p:nvCxnSpPr>
        <p:spPr>
          <a:xfrm>
            <a:off x="1323379" y="1414798"/>
            <a:ext cx="882600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AB65A311-C458-5CC7-9A7C-A9E52AB70FEC}"/>
              </a:ext>
            </a:extLst>
          </p:cNvPr>
          <p:cNvSpPr/>
          <p:nvPr/>
        </p:nvSpPr>
        <p:spPr>
          <a:xfrm>
            <a:off x="1323379" y="1414798"/>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7" name="Прямоугольник 6">
            <a:extLst>
              <a:ext uri="{FF2B5EF4-FFF2-40B4-BE49-F238E27FC236}">
                <a16:creationId xmlns:a16="http://schemas.microsoft.com/office/drawing/2014/main" id="{759220F7-85C3-5362-1583-CF515DEE0757}"/>
              </a:ext>
            </a:extLst>
          </p:cNvPr>
          <p:cNvSpPr/>
          <p:nvPr/>
        </p:nvSpPr>
        <p:spPr>
          <a:xfrm>
            <a:off x="2154820" y="1537434"/>
            <a:ext cx="3941179" cy="39057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CF435569-B8CD-7A13-AE94-845667AA5872}"/>
              </a:ext>
            </a:extLst>
          </p:cNvPr>
          <p:cNvSpPr/>
          <p:nvPr/>
        </p:nvSpPr>
        <p:spPr>
          <a:xfrm>
            <a:off x="6208205" y="1537434"/>
            <a:ext cx="3941179" cy="39057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2">
            <a:extLst>
              <a:ext uri="{FF2B5EF4-FFF2-40B4-BE49-F238E27FC236}">
                <a16:creationId xmlns:a16="http://schemas.microsoft.com/office/drawing/2014/main" id="{9E17B171-68CF-D3DA-E99A-B16A5C9EBAAA}"/>
              </a:ext>
            </a:extLst>
          </p:cNvPr>
          <p:cNvSpPr>
            <a:spLocks noChangeArrowheads="1"/>
          </p:cNvSpPr>
          <p:nvPr/>
        </p:nvSpPr>
        <p:spPr bwMode="auto">
          <a:xfrm>
            <a:off x="2100228" y="364636"/>
            <a:ext cx="80491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ru-RU" sz="3400" dirty="0">
                <a:latin typeface="Calibri Light" panose="020F0302020204030204" pitchFamily="34" charset="0"/>
              </a:rPr>
              <a:t>Заголовок слайда</a:t>
            </a:r>
          </a:p>
        </p:txBody>
      </p:sp>
    </p:spTree>
    <p:extLst>
      <p:ext uri="{BB962C8B-B14F-4D97-AF65-F5344CB8AC3E}">
        <p14:creationId xmlns:p14="http://schemas.microsoft.com/office/powerpoint/2010/main" val="49942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реугольник 4">
            <a:extLst>
              <a:ext uri="{FF2B5EF4-FFF2-40B4-BE49-F238E27FC236}">
                <a16:creationId xmlns:a16="http://schemas.microsoft.com/office/drawing/2014/main" id="{40B33657-7B54-594A-F3A9-0FB3BEDC6B2B}"/>
              </a:ext>
            </a:extLst>
          </p:cNvPr>
          <p:cNvSpPr/>
          <p:nvPr/>
        </p:nvSpPr>
        <p:spPr>
          <a:xfrm rot="10800000">
            <a:off x="0" y="0"/>
            <a:ext cx="12192000" cy="5786791"/>
          </a:xfrm>
          <a:prstGeom prst="triangle">
            <a:avLst>
              <a:gd name="adj" fmla="val 50194"/>
            </a:avLst>
          </a:prstGeom>
          <a:gradFill>
            <a:gsLst>
              <a:gs pos="0">
                <a:schemeClr val="bg1"/>
              </a:gs>
              <a:gs pos="100000">
                <a:schemeClr val="bg1">
                  <a:shade val="100000"/>
                  <a:satMod val="11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731" name="Rectangle 3">
            <a:extLst>
              <a:ext uri="{FF2B5EF4-FFF2-40B4-BE49-F238E27FC236}">
                <a16:creationId xmlns:a16="http://schemas.microsoft.com/office/drawing/2014/main" id="{17D00AC1-E46F-0817-C152-0C307D69B918}"/>
              </a:ext>
            </a:extLst>
          </p:cNvPr>
          <p:cNvSpPr>
            <a:spLocks noGrp="1" noChangeArrowheads="1"/>
          </p:cNvSpPr>
          <p:nvPr>
            <p:ph type="ctrTitle"/>
          </p:nvPr>
        </p:nvSpPr>
        <p:spPr>
          <a:xfrm>
            <a:off x="1506152" y="0"/>
            <a:ext cx="9179689" cy="2520950"/>
          </a:xfrm>
          <a:noFill/>
        </p:spPr>
        <p:txBody>
          <a:bodyPr rtlCol="0">
            <a:normAutofit/>
          </a:bodyPr>
          <a:lstStyle/>
          <a:p>
            <a:pPr fontAlgn="auto">
              <a:spcAft>
                <a:spcPts val="0"/>
              </a:spcAft>
              <a:defRPr/>
            </a:pPr>
            <a:r>
              <a:rPr lang="ru-RU" sz="3200" dirty="0"/>
              <a:t>Первый элемент</a:t>
            </a:r>
            <a:br>
              <a:rPr lang="en-US" sz="3200" dirty="0"/>
            </a:br>
            <a:r>
              <a:rPr lang="ru-RU" sz="3200" dirty="0">
                <a:solidFill>
                  <a:srgbClr val="C00000"/>
                </a:solidFill>
              </a:rPr>
              <a:t>+</a:t>
            </a:r>
            <a:r>
              <a:rPr lang="ru-RU" sz="3200" dirty="0"/>
              <a:t> </a:t>
            </a:r>
            <a:br>
              <a:rPr lang="en-US" sz="3200" dirty="0"/>
            </a:br>
            <a:r>
              <a:rPr lang="ru-RU" sz="3200" dirty="0"/>
              <a:t>второй элемент</a:t>
            </a:r>
          </a:p>
        </p:txBody>
      </p:sp>
      <p:sp>
        <p:nvSpPr>
          <p:cNvPr id="73732" name="Rectangle 4">
            <a:extLst>
              <a:ext uri="{FF2B5EF4-FFF2-40B4-BE49-F238E27FC236}">
                <a16:creationId xmlns:a16="http://schemas.microsoft.com/office/drawing/2014/main" id="{DAA1F991-75FB-4955-3F47-FCB20BCB910C}"/>
              </a:ext>
            </a:extLst>
          </p:cNvPr>
          <p:cNvSpPr>
            <a:spLocks noGrp="1" noChangeArrowheads="1"/>
          </p:cNvSpPr>
          <p:nvPr>
            <p:ph type="subTitle" idx="1"/>
          </p:nvPr>
        </p:nvSpPr>
        <p:spPr>
          <a:xfrm>
            <a:off x="2895597" y="5786791"/>
            <a:ext cx="6400800" cy="925010"/>
          </a:xfrm>
          <a:noFill/>
        </p:spPr>
        <p:txBody>
          <a:bodyPr rtlCol="0">
            <a:normAutofit/>
          </a:bodyPr>
          <a:lstStyle/>
          <a:p>
            <a:pPr fontAlgn="auto">
              <a:spcAft>
                <a:spcPts val="0"/>
              </a:spcAft>
              <a:defRPr/>
            </a:pPr>
            <a:r>
              <a:rPr lang="ru-RU" dirty="0"/>
              <a:t>Вывод</a:t>
            </a:r>
          </a:p>
        </p:txBody>
      </p:sp>
      <p:sp>
        <p:nvSpPr>
          <p:cNvPr id="5124" name="AutoShape 5">
            <a:extLst>
              <a:ext uri="{FF2B5EF4-FFF2-40B4-BE49-F238E27FC236}">
                <a16:creationId xmlns:a16="http://schemas.microsoft.com/office/drawing/2014/main" id="{F2FF7D62-DF72-245A-8AD1-14E2365AE11F}"/>
              </a:ext>
            </a:extLst>
          </p:cNvPr>
          <p:cNvSpPr>
            <a:spLocks noChangeArrowheads="1"/>
          </p:cNvSpPr>
          <p:nvPr/>
        </p:nvSpPr>
        <p:spPr bwMode="auto">
          <a:xfrm>
            <a:off x="4749471" y="3036221"/>
            <a:ext cx="2693050" cy="2520950"/>
          </a:xfrm>
          <a:prstGeom prst="downArrow">
            <a:avLst>
              <a:gd name="adj1" fmla="val 70253"/>
              <a:gd name="adj2" fmla="val 48945"/>
            </a:avLst>
          </a:prstGeom>
          <a:gradFill rotWithShape="1">
            <a:gsLst>
              <a:gs pos="0">
                <a:schemeClr val="bg1"/>
              </a:gs>
              <a:gs pos="100000">
                <a:srgbClr val="C00000"/>
              </a:gs>
            </a:gsLst>
            <a:lin ang="5400000" scaled="1"/>
          </a:gradFill>
          <a:ln w="9525">
            <a:no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dirty="0">
              <a:latin typeface="Calibri Light" panose="020F0302020204030204" pitchFamily="34" charset="0"/>
            </a:endParaRPr>
          </a:p>
        </p:txBody>
      </p:sp>
    </p:spTree>
  </p:cSld>
  <p:clrMapOvr>
    <a:masterClrMapping/>
  </p:clrMapOvr>
  <p:transition spd="med">
    <p:pull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81856" y="4809926"/>
            <a:ext cx="8166059" cy="472585"/>
          </a:xfrm>
        </p:spPr>
        <p:txBody>
          <a:bodyPr>
            <a:noAutofit/>
          </a:bodyPr>
          <a:lstStyle/>
          <a:p>
            <a:pPr marL="0" indent="0" algn="ctr">
              <a:buNone/>
            </a:pPr>
            <a:r>
              <a:rPr lang="ru-RU" sz="1800" dirty="0"/>
              <a:t>Описание рисунков. Текст Текст Текст Текст Текст Текст Текст Текст Текст Текст </a:t>
            </a:r>
          </a:p>
        </p:txBody>
      </p:sp>
      <p:sp>
        <p:nvSpPr>
          <p:cNvPr id="6" name="TextBox 5"/>
          <p:cNvSpPr txBox="1"/>
          <p:nvPr/>
        </p:nvSpPr>
        <p:spPr>
          <a:xfrm>
            <a:off x="4487550" y="1056000"/>
            <a:ext cx="4102486" cy="707886"/>
          </a:xfrm>
          <a:prstGeom prst="rect">
            <a:avLst/>
          </a:prstGeom>
          <a:noFill/>
        </p:spPr>
        <p:txBody>
          <a:bodyPr wrap="square" rtlCol="0">
            <a:spAutoFit/>
          </a:bodyPr>
          <a:lstStyle/>
          <a:p>
            <a:r>
              <a:rPr lang="ru-RU" sz="4000" dirty="0">
                <a:solidFill>
                  <a:srgbClr val="FF0000"/>
                </a:solidFill>
                <a:latin typeface="Calibri Light" panose="020F0302020204030204" pitchFamily="34" charset="0"/>
              </a:rPr>
              <a:t>Текст с акцентом</a:t>
            </a:r>
          </a:p>
        </p:txBody>
      </p:sp>
      <p:sp>
        <p:nvSpPr>
          <p:cNvPr id="11" name="Rectangle 17">
            <a:extLst>
              <a:ext uri="{FF2B5EF4-FFF2-40B4-BE49-F238E27FC236}">
                <a16:creationId xmlns:a16="http://schemas.microsoft.com/office/drawing/2014/main" id="{3B3B7685-A099-C9DF-0446-30956107A819}"/>
              </a:ext>
            </a:extLst>
          </p:cNvPr>
          <p:cNvSpPr>
            <a:spLocks noChangeArrowheads="1"/>
          </p:cNvSpPr>
          <p:nvPr/>
        </p:nvSpPr>
        <p:spPr bwMode="auto">
          <a:xfrm>
            <a:off x="1567682" y="2129649"/>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4</a:t>
            </a:r>
          </a:p>
        </p:txBody>
      </p:sp>
      <p:cxnSp>
        <p:nvCxnSpPr>
          <p:cNvPr id="12" name="Прямая соединительная линия 11">
            <a:extLst>
              <a:ext uri="{FF2B5EF4-FFF2-40B4-BE49-F238E27FC236}">
                <a16:creationId xmlns:a16="http://schemas.microsoft.com/office/drawing/2014/main" id="{38B575A2-4CE9-77C3-1126-1E351018CF49}"/>
              </a:ext>
            </a:extLst>
          </p:cNvPr>
          <p:cNvCxnSpPr>
            <a:cxnSpLocks/>
          </p:cNvCxnSpPr>
          <p:nvPr/>
        </p:nvCxnSpPr>
        <p:spPr>
          <a:xfrm>
            <a:off x="1655337" y="2175367"/>
            <a:ext cx="859074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77389C75-E2A2-7E2E-4DE8-34469FE5AF1D}"/>
              </a:ext>
            </a:extLst>
          </p:cNvPr>
          <p:cNvSpPr/>
          <p:nvPr/>
        </p:nvSpPr>
        <p:spPr>
          <a:xfrm>
            <a:off x="1655337" y="2175367"/>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2" name="Прямоугольник 1">
            <a:extLst>
              <a:ext uri="{FF2B5EF4-FFF2-40B4-BE49-F238E27FC236}">
                <a16:creationId xmlns:a16="http://schemas.microsoft.com/office/drawing/2014/main" id="{FBDDE160-300B-ED89-EA73-F1AA0F001F8D}"/>
              </a:ext>
            </a:extLst>
          </p:cNvPr>
          <p:cNvSpPr/>
          <p:nvPr/>
        </p:nvSpPr>
        <p:spPr>
          <a:xfrm>
            <a:off x="2683694" y="2308749"/>
            <a:ext cx="2458123" cy="24360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9D2A5A2D-6541-3917-61E7-1401C6259174}"/>
              </a:ext>
            </a:extLst>
          </p:cNvPr>
          <p:cNvSpPr/>
          <p:nvPr/>
        </p:nvSpPr>
        <p:spPr>
          <a:xfrm>
            <a:off x="5235825" y="2308749"/>
            <a:ext cx="2458123" cy="24360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1FF8DC2B-A50E-5627-E311-DDC94DCF64CE}"/>
              </a:ext>
            </a:extLst>
          </p:cNvPr>
          <p:cNvSpPr/>
          <p:nvPr/>
        </p:nvSpPr>
        <p:spPr>
          <a:xfrm>
            <a:off x="7787956" y="2308749"/>
            <a:ext cx="2458123" cy="24360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82343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8">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BC295A-1191-862A-3122-C3ECF5AAA1FC}"/>
              </a:ext>
            </a:extLst>
          </p:cNvPr>
          <p:cNvSpPr txBox="1"/>
          <p:nvPr/>
        </p:nvSpPr>
        <p:spPr>
          <a:xfrm>
            <a:off x="296645" y="1182370"/>
            <a:ext cx="3831909" cy="2896432"/>
          </a:xfrm>
          <a:prstGeom prst="rect">
            <a:avLst/>
          </a:prstGeom>
        </p:spPr>
        <p:txBody>
          <a:bodyPr vert="horz" lIns="91440" tIns="45720" rIns="91440" bIns="45720" rtlCol="0" anchor="b">
            <a:normAutofit/>
          </a:bodyPr>
          <a:lstStyle/>
          <a:p>
            <a:pPr marL="0" indent="0" eaLnBrk="1" hangingPunct="1">
              <a:lnSpc>
                <a:spcPct val="90000"/>
              </a:lnSpc>
              <a:spcAft>
                <a:spcPts val="600"/>
              </a:spcAft>
            </a:pPr>
            <a:r>
              <a:rPr lang="ru-RU" dirty="0">
                <a:latin typeface="+mj-lt"/>
                <a:ea typeface="+mj-ea"/>
                <a:cs typeface="+mj-cs"/>
              </a:rPr>
              <a:t>Описание рисунков справа,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endParaRPr lang="en-US" dirty="0">
              <a:latin typeface="+mj-lt"/>
              <a:ea typeface="+mj-ea"/>
              <a:cs typeface="+mj-cs"/>
            </a:endParaRPr>
          </a:p>
        </p:txBody>
      </p:sp>
      <p:sp>
        <p:nvSpPr>
          <p:cNvPr id="34" name="Rectangle 20">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7">
            <a:extLst>
              <a:ext uri="{FF2B5EF4-FFF2-40B4-BE49-F238E27FC236}">
                <a16:creationId xmlns:a16="http://schemas.microsoft.com/office/drawing/2014/main" id="{D3B1EE04-7AA9-57B8-0E34-EE002315F1E2}"/>
              </a:ext>
            </a:extLst>
          </p:cNvPr>
          <p:cNvSpPr>
            <a:spLocks noChangeArrowheads="1"/>
          </p:cNvSpPr>
          <p:nvPr/>
        </p:nvSpPr>
        <p:spPr bwMode="auto">
          <a:xfrm>
            <a:off x="4327999" y="567954"/>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latin typeface="Calibri Light" panose="020F0302020204030204" pitchFamily="34" charset="0"/>
              </a:rPr>
              <a:t>ПРИМЕР 4</a:t>
            </a:r>
          </a:p>
        </p:txBody>
      </p:sp>
      <p:cxnSp>
        <p:nvCxnSpPr>
          <p:cNvPr id="36" name="Прямая соединительная линия 35">
            <a:extLst>
              <a:ext uri="{FF2B5EF4-FFF2-40B4-BE49-F238E27FC236}">
                <a16:creationId xmlns:a16="http://schemas.microsoft.com/office/drawing/2014/main" id="{8AD73FFF-1D55-6489-9E7C-34FBD948D254}"/>
              </a:ext>
            </a:extLst>
          </p:cNvPr>
          <p:cNvCxnSpPr>
            <a:cxnSpLocks/>
          </p:cNvCxnSpPr>
          <p:nvPr/>
        </p:nvCxnSpPr>
        <p:spPr>
          <a:xfrm>
            <a:off x="4415654" y="613672"/>
            <a:ext cx="70905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Прямоугольник 36">
            <a:extLst>
              <a:ext uri="{FF2B5EF4-FFF2-40B4-BE49-F238E27FC236}">
                <a16:creationId xmlns:a16="http://schemas.microsoft.com/office/drawing/2014/main" id="{EEFC8F71-76A6-0254-DED4-42CEFA9ACA00}"/>
              </a:ext>
            </a:extLst>
          </p:cNvPr>
          <p:cNvSpPr/>
          <p:nvPr/>
        </p:nvSpPr>
        <p:spPr>
          <a:xfrm>
            <a:off x="4415654" y="613672"/>
            <a:ext cx="239451"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2" name="Прямоугольник 1">
            <a:extLst>
              <a:ext uri="{FF2B5EF4-FFF2-40B4-BE49-F238E27FC236}">
                <a16:creationId xmlns:a16="http://schemas.microsoft.com/office/drawing/2014/main" id="{EC9AA326-6EE8-AF83-5607-9DF06F663A6A}"/>
              </a:ext>
            </a:extLst>
          </p:cNvPr>
          <p:cNvSpPr/>
          <p:nvPr/>
        </p:nvSpPr>
        <p:spPr>
          <a:xfrm>
            <a:off x="6102575" y="713096"/>
            <a:ext cx="2637996" cy="2614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4CE5F565-D3E6-1FAF-DA1B-DF6C92326526}"/>
              </a:ext>
            </a:extLst>
          </p:cNvPr>
          <p:cNvSpPr/>
          <p:nvPr/>
        </p:nvSpPr>
        <p:spPr>
          <a:xfrm>
            <a:off x="8868236" y="713095"/>
            <a:ext cx="2637996" cy="2614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B2A2B88A-4DCC-D08B-45D1-3782BB392E03}"/>
              </a:ext>
            </a:extLst>
          </p:cNvPr>
          <p:cNvSpPr/>
          <p:nvPr/>
        </p:nvSpPr>
        <p:spPr>
          <a:xfrm>
            <a:off x="6102575" y="3429001"/>
            <a:ext cx="2637996" cy="2614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F1A200FF-A1E7-A056-B23A-F7A16D3B04EF}"/>
              </a:ext>
            </a:extLst>
          </p:cNvPr>
          <p:cNvSpPr/>
          <p:nvPr/>
        </p:nvSpPr>
        <p:spPr>
          <a:xfrm>
            <a:off x="8868236" y="3429000"/>
            <a:ext cx="2637996" cy="2614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07402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7548" y="581452"/>
            <a:ext cx="8136904" cy="798680"/>
          </a:xfrm>
          <a:noFill/>
        </p:spPr>
        <p:txBody>
          <a:bodyPr wrap="square">
            <a:spAutoFit/>
          </a:bodyPr>
          <a:lstStyle/>
          <a:p>
            <a:pPr eaLnBrk="0" hangingPunct="0"/>
            <a:r>
              <a:rPr lang="ru-RU" sz="3100" dirty="0"/>
              <a:t>Слайд с таблицей</a:t>
            </a:r>
            <a:br>
              <a:rPr lang="ru-RU" sz="3100" dirty="0"/>
            </a:br>
            <a:r>
              <a:rPr lang="ru-RU" sz="2000" dirty="0"/>
              <a:t>можно отмечать ячейки заливкой цветом</a:t>
            </a:r>
            <a:endParaRPr lang="ru-RU" sz="31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979977910"/>
              </p:ext>
            </p:extLst>
          </p:nvPr>
        </p:nvGraphicFramePr>
        <p:xfrm>
          <a:off x="2149208" y="1738426"/>
          <a:ext cx="8136904" cy="4538122"/>
        </p:xfrm>
        <a:graphic>
          <a:graphicData uri="http://schemas.openxmlformats.org/drawingml/2006/table">
            <a:tbl>
              <a:tblPr firstRow="1" firstCol="1" bandRow="1">
                <a:tableStyleId>{5940675A-B579-460E-94D1-54222C63F5DA}</a:tableStyleId>
              </a:tblPr>
              <a:tblGrid>
                <a:gridCol w="1462080">
                  <a:extLst>
                    <a:ext uri="{9D8B030D-6E8A-4147-A177-3AD203B41FA5}">
                      <a16:colId xmlns:a16="http://schemas.microsoft.com/office/drawing/2014/main" val="20000"/>
                    </a:ext>
                  </a:extLst>
                </a:gridCol>
                <a:gridCol w="134623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607907">
                  <a:extLst>
                    <a:ext uri="{9D8B030D-6E8A-4147-A177-3AD203B41FA5}">
                      <a16:colId xmlns:a16="http://schemas.microsoft.com/office/drawing/2014/main" val="20003"/>
                    </a:ext>
                  </a:extLst>
                </a:gridCol>
                <a:gridCol w="1920485">
                  <a:extLst>
                    <a:ext uri="{9D8B030D-6E8A-4147-A177-3AD203B41FA5}">
                      <a16:colId xmlns:a16="http://schemas.microsoft.com/office/drawing/2014/main" val="20004"/>
                    </a:ext>
                  </a:extLst>
                </a:gridCol>
              </a:tblGrid>
              <a:tr h="1849823">
                <a:tc gridSpan="3">
                  <a:txBody>
                    <a:bodyPr/>
                    <a:lstStyle/>
                    <a:p>
                      <a:pPr algn="ctr">
                        <a:lnSpc>
                          <a:spcPct val="100000"/>
                        </a:lnSpc>
                        <a:spcAft>
                          <a:spcPts val="0"/>
                        </a:spcAft>
                      </a:pPr>
                      <a:r>
                        <a:rPr lang="ru-RU" sz="2000" b="0" i="0" dirty="0">
                          <a:effectLst/>
                          <a:latin typeface="Calibri Light" panose="020F0302020204030204" pitchFamily="34" charset="0"/>
                        </a:rPr>
                        <a:t>Заголовок столбца</a:t>
                      </a:r>
                      <a:endParaRPr lang="ru-RU" sz="1800" b="0" i="0" dirty="0">
                        <a:effectLst/>
                        <a:latin typeface="Calibri Light" panose="020F0302020204030204" pitchFamily="34" charset="0"/>
                        <a:cs typeface="Calibri Light" panose="020F0302020204030204" pitchFamily="34" charset="0"/>
                      </a:endParaRPr>
                    </a:p>
                  </a:txBody>
                  <a:tcPr marL="68580" marR="68580" marT="0" marB="0" anchor="ctr"/>
                </a:tc>
                <a:tc hMerge="1">
                  <a:txBody>
                    <a:bodyPr/>
                    <a:lstStyle/>
                    <a:p>
                      <a:pPr algn="ctr">
                        <a:lnSpc>
                          <a:spcPct val="100000"/>
                        </a:lnSpc>
                        <a:spcAft>
                          <a:spcPts val="0"/>
                        </a:spcAft>
                      </a:pPr>
                      <a:r>
                        <a:rPr lang="ru-RU" sz="2400" b="0" i="0" dirty="0">
                          <a:effectLst/>
                          <a:latin typeface="Calibri Light" panose="020F0302020204030204" pitchFamily="34" charset="0"/>
                        </a:rPr>
                        <a:t>Заголовок столбца 2</a:t>
                      </a:r>
                      <a:endParaRPr lang="ru-RU" sz="20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hMerge="1">
                  <a:txBody>
                    <a:bodyPr/>
                    <a:lstStyle/>
                    <a:p>
                      <a:endParaRPr lang="ru-RU"/>
                    </a:p>
                  </a:txBody>
                  <a:tcPr/>
                </a:tc>
                <a:tc gridSpan="2">
                  <a:txBody>
                    <a:bodyPr/>
                    <a:lstStyle/>
                    <a:p>
                      <a:pPr algn="ctr">
                        <a:lnSpc>
                          <a:spcPct val="100000"/>
                        </a:lnSpc>
                        <a:spcAft>
                          <a:spcPts val="0"/>
                        </a:spcAft>
                      </a:pPr>
                      <a:r>
                        <a:rPr lang="ru-RU" sz="2000" b="0" i="0" dirty="0">
                          <a:effectLst/>
                          <a:latin typeface="Calibri Light" panose="020F0302020204030204" pitchFamily="34" charset="0"/>
                          <a:ea typeface="Calibri"/>
                          <a:cs typeface="Calibri Light" panose="020F0302020204030204" pitchFamily="34" charset="0"/>
                        </a:rPr>
                        <a:t>Заголовок столбца</a:t>
                      </a:r>
                    </a:p>
                  </a:txBody>
                  <a:tcPr marL="68580" marR="68580" marT="0" marB="0" anchor="ctr"/>
                </a:tc>
                <a:tc hMerge="1">
                  <a:txBody>
                    <a:bodyPr/>
                    <a:lstStyle/>
                    <a:p>
                      <a:endParaRPr lang="ru-RU"/>
                    </a:p>
                  </a:txBody>
                  <a:tcPr/>
                </a:tc>
                <a:extLst>
                  <a:ext uri="{0D108BD9-81ED-4DB2-BD59-A6C34878D82A}">
                    <a16:rowId xmlns:a16="http://schemas.microsoft.com/office/drawing/2014/main" val="10000"/>
                  </a:ext>
                </a:extLst>
              </a:tr>
              <a:tr h="635494">
                <a:tc rowSpan="2">
                  <a:txBody>
                    <a:bodyPr/>
                    <a:lstStyle/>
                    <a:p>
                      <a:pPr algn="just">
                        <a:lnSpc>
                          <a:spcPct val="100000"/>
                        </a:lnSpc>
                        <a:spcAft>
                          <a:spcPts val="0"/>
                        </a:spcAft>
                      </a:pPr>
                      <a:r>
                        <a:rPr lang="ru-RU" sz="1800" b="0" i="0" dirty="0">
                          <a:effectLst/>
                          <a:latin typeface="Calibri Light" panose="020F0302020204030204" pitchFamily="34" charset="0"/>
                        </a:rPr>
                        <a:t> </a:t>
                      </a:r>
                    </a:p>
                    <a:p>
                      <a:pPr algn="ctr">
                        <a:lnSpc>
                          <a:spcPct val="100000"/>
                        </a:lnSpc>
                        <a:spcAft>
                          <a:spcPts val="0"/>
                        </a:spcAft>
                      </a:pPr>
                      <a:r>
                        <a:rPr lang="ru-RU" sz="1800" b="0" i="0" dirty="0">
                          <a:effectLst/>
                          <a:latin typeface="Calibri Light" panose="020F0302020204030204" pitchFamily="34" charset="0"/>
                        </a:rPr>
                        <a:t>Объединен-ная ячейка.</a:t>
                      </a:r>
                      <a:br>
                        <a:rPr lang="ru-RU" sz="1800" b="0" i="0" dirty="0">
                          <a:effectLst/>
                          <a:latin typeface="Calibri Light" panose="020F0302020204030204" pitchFamily="34" charset="0"/>
                        </a:rPr>
                      </a:br>
                      <a:r>
                        <a:rPr lang="ru-RU" sz="1800" b="0" i="0" dirty="0">
                          <a:effectLst/>
                          <a:latin typeface="Calibri Light" panose="020F0302020204030204" pitchFamily="34" charset="0"/>
                        </a:rPr>
                        <a:t>(выделить смежные ячейки – правый клик – объединить)</a:t>
                      </a:r>
                      <a:endParaRPr lang="ru-RU" sz="1800" b="0" i="0" dirty="0">
                        <a:effectLst/>
                        <a:latin typeface="Calibri Light" panose="020F0302020204030204" pitchFamily="34" charset="0"/>
                        <a:cs typeface="Calibri Light" panose="020F0302020204030204" pitchFamily="34" charset="0"/>
                      </a:endParaRPr>
                    </a:p>
                  </a:txBody>
                  <a:tcPr marL="68580" marR="68580" marT="0" marB="0"/>
                </a:tc>
                <a:tc>
                  <a:txBody>
                    <a:bodyPr/>
                    <a:lstStyle/>
                    <a:p>
                      <a:pPr algn="ctr">
                        <a:lnSpc>
                          <a:spcPct val="100000"/>
                        </a:lnSpc>
                        <a:spcAft>
                          <a:spcPts val="0"/>
                        </a:spcAft>
                      </a:pPr>
                      <a:r>
                        <a:rPr lang="ru-RU" sz="1800" b="0" i="0" dirty="0">
                          <a:effectLst/>
                          <a:latin typeface="Calibri Light" panose="020F0302020204030204" pitchFamily="34" charset="0"/>
                        </a:rPr>
                        <a:t>Начало</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Завершение</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Начало</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Завершение</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1"/>
                  </a:ext>
                </a:extLst>
              </a:tr>
              <a:tr h="2052805">
                <a:tc vMerge="1">
                  <a:txBody>
                    <a:bodyPr/>
                    <a:lstStyle/>
                    <a:p>
                      <a:pPr algn="ctr">
                        <a:lnSpc>
                          <a:spcPct val="100000"/>
                        </a:lnSpc>
                        <a:spcAft>
                          <a:spcPts val="0"/>
                        </a:spcAft>
                      </a:pPr>
                      <a:r>
                        <a:rPr lang="ru-RU" sz="1800" b="0" i="0" dirty="0">
                          <a:effectLst/>
                          <a:latin typeface="Calibri Light" panose="020F0302020204030204" pitchFamily="34" charset="0"/>
                        </a:rPr>
                        <a:t>Средняя величина для групп </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1,4±0,22</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13,2±2,63</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2,0±0,4</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tc>
                  <a:txBody>
                    <a:bodyPr/>
                    <a:lstStyle/>
                    <a:p>
                      <a:pPr algn="ctr">
                        <a:lnSpc>
                          <a:spcPct val="100000"/>
                        </a:lnSpc>
                        <a:spcAft>
                          <a:spcPts val="0"/>
                        </a:spcAft>
                      </a:pPr>
                      <a:r>
                        <a:rPr lang="ru-RU" sz="1800" b="0" i="0" dirty="0">
                          <a:effectLst/>
                          <a:latin typeface="Calibri Light" panose="020F0302020204030204" pitchFamily="34" charset="0"/>
                        </a:rPr>
                        <a:t>16,8±3,94</a:t>
                      </a:r>
                      <a:endParaRPr lang="ru-RU" sz="1800" b="0" i="0" dirty="0">
                        <a:effectLst/>
                        <a:latin typeface="Calibri Light" panose="020F0302020204030204" pitchFamily="34" charset="0"/>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3329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535739051"/>
              </p:ext>
            </p:extLst>
          </p:nvPr>
        </p:nvGraphicFramePr>
        <p:xfrm>
          <a:off x="1524000" y="1076036"/>
          <a:ext cx="9144000" cy="5781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Заголовок 1"/>
          <p:cNvSpPr>
            <a:spLocks noGrp="1"/>
          </p:cNvSpPr>
          <p:nvPr>
            <p:ph type="title"/>
          </p:nvPr>
        </p:nvSpPr>
        <p:spPr>
          <a:xfrm>
            <a:off x="1748790" y="401052"/>
            <a:ext cx="7511473" cy="911427"/>
          </a:xfrm>
        </p:spPr>
        <p:txBody>
          <a:bodyPr>
            <a:normAutofit/>
          </a:bodyPr>
          <a:lstStyle/>
          <a:p>
            <a:r>
              <a:rPr lang="ru-RU" sz="3100" dirty="0"/>
              <a:t>Заголовок слайда</a:t>
            </a:r>
          </a:p>
        </p:txBody>
      </p:sp>
    </p:spTree>
    <p:extLst>
      <p:ext uri="{BB962C8B-B14F-4D97-AF65-F5344CB8AC3E}">
        <p14:creationId xmlns:p14="http://schemas.microsoft.com/office/powerpoint/2010/main" val="4071658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реугольник 3">
            <a:extLst>
              <a:ext uri="{FF2B5EF4-FFF2-40B4-BE49-F238E27FC236}">
                <a16:creationId xmlns:a16="http://schemas.microsoft.com/office/drawing/2014/main" id="{DFC9D3BF-752B-EBD5-D05B-675AD87B8006}"/>
              </a:ext>
            </a:extLst>
          </p:cNvPr>
          <p:cNvSpPr/>
          <p:nvPr/>
        </p:nvSpPr>
        <p:spPr>
          <a:xfrm rot="10800000">
            <a:off x="0" y="0"/>
            <a:ext cx="12192000" cy="685800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useBgFill="1">
        <p:nvSpPr>
          <p:cNvPr id="6" name="TextBox 5">
            <a:extLst>
              <a:ext uri="{FF2B5EF4-FFF2-40B4-BE49-F238E27FC236}">
                <a16:creationId xmlns:a16="http://schemas.microsoft.com/office/drawing/2014/main" id="{4FBDA297-1020-95FC-077A-934BB00FA55C}"/>
              </a:ext>
            </a:extLst>
          </p:cNvPr>
          <p:cNvSpPr txBox="1"/>
          <p:nvPr/>
        </p:nvSpPr>
        <p:spPr>
          <a:xfrm>
            <a:off x="570308" y="3922971"/>
            <a:ext cx="11051384" cy="1975009"/>
          </a:xfrm>
          <a:prstGeom prst="roundRect">
            <a:avLst/>
          </a:prstGeom>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2200" dirty="0">
                <a:solidFill>
                  <a:schemeClr val="tx1"/>
                </a:solidFill>
                <a:latin typeface="Calibri Light" panose="020F0302020204030204" pitchFamily="34" charset="0"/>
              </a:rPr>
              <a:t>Напечатайте или вставьте текст заключения по докладу.</a:t>
            </a:r>
            <a:br>
              <a:rPr lang="ru-RU" sz="2200" dirty="0">
                <a:solidFill>
                  <a:schemeClr val="tx1"/>
                </a:solidFill>
                <a:latin typeface="Calibri Light" panose="020F0302020204030204" pitchFamily="34" charset="0"/>
              </a:rPr>
            </a:br>
            <a:r>
              <a:rPr lang="ru-RU" sz="2200" dirty="0">
                <a:solidFill>
                  <a:schemeClr val="tx1"/>
                </a:solidFill>
                <a:latin typeface="Calibri Light" panose="020F0302020204030204" pitchFamily="34" charset="0"/>
              </a:rPr>
              <a:t>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Текст заключения. </a:t>
            </a:r>
          </a:p>
        </p:txBody>
      </p:sp>
      <p:sp>
        <p:nvSpPr>
          <p:cNvPr id="3" name="TextBox 2">
            <a:extLst>
              <a:ext uri="{FF2B5EF4-FFF2-40B4-BE49-F238E27FC236}">
                <a16:creationId xmlns:a16="http://schemas.microsoft.com/office/drawing/2014/main" id="{6C6642CD-AF44-7706-BC58-B266817AA3C4}"/>
              </a:ext>
            </a:extLst>
          </p:cNvPr>
          <p:cNvSpPr txBox="1"/>
          <p:nvPr/>
        </p:nvSpPr>
        <p:spPr>
          <a:xfrm>
            <a:off x="3048000" y="1709161"/>
            <a:ext cx="6096000" cy="769441"/>
          </a:xfrm>
          <a:prstGeom prst="rect">
            <a:avLst/>
          </a:prstGeom>
          <a:noFill/>
        </p:spPr>
        <p:txBody>
          <a:bodyPr wrap="square">
            <a:spAutoFit/>
          </a:bodyPr>
          <a:lstStyle/>
          <a:p>
            <a:pPr algn="ctr"/>
            <a:r>
              <a:rPr lang="ru-RU" sz="4400" dirty="0">
                <a:solidFill>
                  <a:srgbClr val="C00000"/>
                </a:solidFill>
                <a:latin typeface="Calibri Light" panose="020F0302020204030204" pitchFamily="34" charset="0"/>
              </a:rPr>
              <a:t>Заключение</a:t>
            </a:r>
            <a:endParaRPr lang="ru-RU" sz="4400" dirty="0">
              <a:solidFill>
                <a:srgbClr val="C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реугольник 3">
            <a:extLst>
              <a:ext uri="{FF2B5EF4-FFF2-40B4-BE49-F238E27FC236}">
                <a16:creationId xmlns:a16="http://schemas.microsoft.com/office/drawing/2014/main" id="{9BDE7960-ED08-7985-2679-F51A53063E58}"/>
              </a:ext>
            </a:extLst>
          </p:cNvPr>
          <p:cNvSpPr/>
          <p:nvPr/>
        </p:nvSpPr>
        <p:spPr>
          <a:xfrm rot="10800000">
            <a:off x="0" y="0"/>
            <a:ext cx="12192000" cy="6858000"/>
          </a:xfrm>
          <a:prstGeom prst="triangle">
            <a:avLst>
              <a:gd name="adj" fmla="val 50852"/>
            </a:avLst>
          </a:prstGeom>
          <a:gradFill>
            <a:gsLst>
              <a:gs pos="0">
                <a:schemeClr val="bg1">
                  <a:alpha val="0"/>
                </a:schemeClr>
              </a:gs>
              <a:gs pos="100000">
                <a:schemeClr val="bg1">
                  <a:shade val="100000"/>
                  <a:satMod val="11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a:extLst>
              <a:ext uri="{FF2B5EF4-FFF2-40B4-BE49-F238E27FC236}">
                <a16:creationId xmlns:a16="http://schemas.microsoft.com/office/drawing/2014/main" id="{E6EC88E5-4B70-1F06-01F6-BAFEFD51CE86}"/>
              </a:ext>
            </a:extLst>
          </p:cNvPr>
          <p:cNvSpPr txBox="1">
            <a:spLocks noChangeArrowheads="1"/>
          </p:cNvSpPr>
          <p:nvPr/>
        </p:nvSpPr>
        <p:spPr>
          <a:xfrm>
            <a:off x="0" y="361750"/>
            <a:ext cx="12192000" cy="836572"/>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ru-RU" dirty="0"/>
              <a:t>Заголовок слайда</a:t>
            </a:r>
            <a:endParaRPr lang="ru-RU" altLang="ru-RU" dirty="0"/>
          </a:p>
        </p:txBody>
      </p:sp>
      <p:cxnSp>
        <p:nvCxnSpPr>
          <p:cNvPr id="6" name="Прямая соединительная линия 5">
            <a:extLst>
              <a:ext uri="{FF2B5EF4-FFF2-40B4-BE49-F238E27FC236}">
                <a16:creationId xmlns:a16="http://schemas.microsoft.com/office/drawing/2014/main" id="{D7ED9D17-B2A1-C425-3AE6-6C9F57BFD726}"/>
              </a:ext>
            </a:extLst>
          </p:cNvPr>
          <p:cNvCxnSpPr>
            <a:cxnSpLocks/>
          </p:cNvCxnSpPr>
          <p:nvPr/>
        </p:nvCxnSpPr>
        <p:spPr>
          <a:xfrm>
            <a:off x="868908" y="4886467"/>
            <a:ext cx="5100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FBF023-C31D-B901-0442-BFA61CDD2F4E}"/>
              </a:ext>
            </a:extLst>
          </p:cNvPr>
          <p:cNvSpPr txBox="1"/>
          <p:nvPr/>
        </p:nvSpPr>
        <p:spPr>
          <a:xfrm>
            <a:off x="779405" y="4841635"/>
            <a:ext cx="5189504" cy="738664"/>
          </a:xfrm>
          <a:prstGeom prst="rect">
            <a:avLst/>
          </a:prstGeom>
          <a:noFill/>
        </p:spPr>
        <p:txBody>
          <a:bodyPr wrap="square">
            <a:spAutoFit/>
          </a:bodyPr>
          <a:lstStyle/>
          <a:p>
            <a:r>
              <a:rPr lang="ru-RU" altLang="ru-RU" sz="1400" dirty="0" err="1">
                <a:latin typeface="Calibri Light" panose="020F0302020204030204" pitchFamily="34" charset="0"/>
                <a:cs typeface="Calibri Light" panose="020F0302020204030204" pitchFamily="34" charset="0"/>
              </a:rPr>
              <a:t>Подрис</a:t>
            </a:r>
            <a:r>
              <a:rPr lang="ru-RU" altLang="ru-RU" sz="1400" dirty="0">
                <a:latin typeface="Calibri Light" panose="020F0302020204030204" pitchFamily="34" charset="0"/>
                <a:cs typeface="Calibri Light" panose="020F0302020204030204" pitchFamily="34" charset="0"/>
              </a:rPr>
              <a:t>. подпись. Чтобы вставить другой рисунок на это место: Правый клик – изменить рисунок – из файла (указать путь к вашему изображению) </a:t>
            </a:r>
          </a:p>
        </p:txBody>
      </p:sp>
      <p:pic>
        <p:nvPicPr>
          <p:cNvPr id="8" name="Рисунок 7" descr="Снимок изображения блуеберриес">
            <a:extLst>
              <a:ext uri="{FF2B5EF4-FFF2-40B4-BE49-F238E27FC236}">
                <a16:creationId xmlns:a16="http://schemas.microsoft.com/office/drawing/2014/main" id="{FD8AB747-B86E-08AC-1FF5-1F56F2E849FA}"/>
              </a:ext>
            </a:extLst>
          </p:cNvPr>
          <p:cNvPicPr>
            <a:picLocks noChangeAspect="1"/>
          </p:cNvPicPr>
          <p:nvPr/>
        </p:nvPicPr>
        <p:blipFill>
          <a:blip r:embed="rId2"/>
          <a:stretch>
            <a:fillRect/>
          </a:stretch>
        </p:blipFill>
        <p:spPr>
          <a:xfrm>
            <a:off x="868908" y="1409948"/>
            <a:ext cx="5100001" cy="3399171"/>
          </a:xfrm>
          <a:prstGeom prst="rect">
            <a:avLst/>
          </a:prstGeom>
        </p:spPr>
      </p:pic>
      <p:cxnSp>
        <p:nvCxnSpPr>
          <p:cNvPr id="9" name="Прямая соединительная линия 8">
            <a:extLst>
              <a:ext uri="{FF2B5EF4-FFF2-40B4-BE49-F238E27FC236}">
                <a16:creationId xmlns:a16="http://schemas.microsoft.com/office/drawing/2014/main" id="{315B83C2-8ECF-1C0C-0C41-70ADE514A9E4}"/>
              </a:ext>
            </a:extLst>
          </p:cNvPr>
          <p:cNvCxnSpPr>
            <a:cxnSpLocks/>
          </p:cNvCxnSpPr>
          <p:nvPr/>
        </p:nvCxnSpPr>
        <p:spPr>
          <a:xfrm>
            <a:off x="6096000" y="4886467"/>
            <a:ext cx="5100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D8E52B-E0BB-74CC-EDF0-9CA6607FADF4}"/>
              </a:ext>
            </a:extLst>
          </p:cNvPr>
          <p:cNvSpPr txBox="1"/>
          <p:nvPr/>
        </p:nvSpPr>
        <p:spPr>
          <a:xfrm>
            <a:off x="6006497" y="4841635"/>
            <a:ext cx="4939007" cy="738664"/>
          </a:xfrm>
          <a:prstGeom prst="rect">
            <a:avLst/>
          </a:prstGeom>
          <a:noFill/>
        </p:spPr>
        <p:txBody>
          <a:bodyPr wrap="square">
            <a:spAutoFit/>
          </a:bodyPr>
          <a:lstStyle/>
          <a:p>
            <a:r>
              <a:rPr lang="ru-RU" altLang="ru-RU" sz="1400" dirty="0" err="1">
                <a:latin typeface="Calibri Light" panose="020F0302020204030204" pitchFamily="34" charset="0"/>
                <a:cs typeface="Calibri Light" panose="020F0302020204030204" pitchFamily="34" charset="0"/>
              </a:rPr>
              <a:t>Подрис</a:t>
            </a:r>
            <a:r>
              <a:rPr lang="ru-RU" altLang="ru-RU" sz="1400" dirty="0">
                <a:latin typeface="Calibri Light" panose="020F0302020204030204" pitchFamily="34" charset="0"/>
                <a:cs typeface="Calibri Light" panose="020F0302020204030204" pitchFamily="34" charset="0"/>
              </a:rPr>
              <a:t>. подпись. Чтобы вставить другой рисунок на это место: Правый клик – изменить рисунок – из файла (указать путь к вашему изображению) </a:t>
            </a:r>
          </a:p>
        </p:txBody>
      </p:sp>
      <p:pic>
        <p:nvPicPr>
          <p:cNvPr id="11" name="Рисунок 10" descr="Снимок изображения блуеберриес">
            <a:extLst>
              <a:ext uri="{FF2B5EF4-FFF2-40B4-BE49-F238E27FC236}">
                <a16:creationId xmlns:a16="http://schemas.microsoft.com/office/drawing/2014/main" id="{77762581-1D82-183B-0FC1-37BD778E5632}"/>
              </a:ext>
            </a:extLst>
          </p:cNvPr>
          <p:cNvPicPr>
            <a:picLocks noChangeAspect="1"/>
          </p:cNvPicPr>
          <p:nvPr/>
        </p:nvPicPr>
        <p:blipFill>
          <a:blip r:embed="rId2"/>
          <a:stretch>
            <a:fillRect/>
          </a:stretch>
        </p:blipFill>
        <p:spPr>
          <a:xfrm>
            <a:off x="6096000" y="1409948"/>
            <a:ext cx="5100001" cy="3399171"/>
          </a:xfrm>
          <a:prstGeom prst="rect">
            <a:avLst/>
          </a:prstGeom>
        </p:spPr>
      </p:pic>
      <p:sp>
        <p:nvSpPr>
          <p:cNvPr id="12" name="TextBox 11">
            <a:extLst>
              <a:ext uri="{FF2B5EF4-FFF2-40B4-BE49-F238E27FC236}">
                <a16:creationId xmlns:a16="http://schemas.microsoft.com/office/drawing/2014/main" id="{1D18EE92-CF47-8890-DCBC-2FE92688AA08}"/>
              </a:ext>
            </a:extLst>
          </p:cNvPr>
          <p:cNvSpPr txBox="1"/>
          <p:nvPr/>
        </p:nvSpPr>
        <p:spPr>
          <a:xfrm>
            <a:off x="868908" y="5756035"/>
            <a:ext cx="10327093" cy="738664"/>
          </a:xfrm>
          <a:prstGeom prst="rect">
            <a:avLst/>
          </a:prstGeom>
          <a:noFill/>
        </p:spPr>
        <p:txBody>
          <a:bodyPr wrap="square">
            <a:spAutoFit/>
          </a:bodyPr>
          <a:lstStyle/>
          <a:p>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a:t>
            </a:r>
            <a:br>
              <a:rPr lang="ru-RU" altLang="ru-RU" sz="1400" dirty="0">
                <a:latin typeface="Calibri Light" panose="020F0302020204030204" pitchFamily="34" charset="0"/>
                <a:cs typeface="Calibri Light" panose="020F0302020204030204" pitchFamily="34" charset="0"/>
              </a:rPr>
            </a:br>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реугольник 10">
            <a:extLst>
              <a:ext uri="{FF2B5EF4-FFF2-40B4-BE49-F238E27FC236}">
                <a16:creationId xmlns:a16="http://schemas.microsoft.com/office/drawing/2014/main" id="{E96B419F-1B6A-BA96-EDD0-7BC9FD9EE155}"/>
              </a:ext>
            </a:extLst>
          </p:cNvPr>
          <p:cNvSpPr/>
          <p:nvPr/>
        </p:nvSpPr>
        <p:spPr>
          <a:xfrm rot="10800000">
            <a:off x="0" y="0"/>
            <a:ext cx="12192000" cy="685800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98" name="Rectangle 3">
            <a:extLst>
              <a:ext uri="{FF2B5EF4-FFF2-40B4-BE49-F238E27FC236}">
                <a16:creationId xmlns:a16="http://schemas.microsoft.com/office/drawing/2014/main" id="{1D762A85-A0EE-467D-DB1B-1F14CB2689C1}"/>
              </a:ext>
            </a:extLst>
          </p:cNvPr>
          <p:cNvSpPr>
            <a:spLocks noGrp="1" noChangeArrowheads="1"/>
          </p:cNvSpPr>
          <p:nvPr>
            <p:ph type="ctrTitle"/>
          </p:nvPr>
        </p:nvSpPr>
        <p:spPr>
          <a:xfrm>
            <a:off x="1524000" y="358520"/>
            <a:ext cx="9144000" cy="707887"/>
          </a:xfrm>
        </p:spPr>
        <p:txBody>
          <a:bodyPr/>
          <a:lstStyle/>
          <a:p>
            <a:r>
              <a:rPr lang="ru-RU" altLang="ru-RU" sz="3200" dirty="0"/>
              <a:t>Одномоментное использование</a:t>
            </a:r>
          </a:p>
        </p:txBody>
      </p:sp>
      <p:grpSp>
        <p:nvGrpSpPr>
          <p:cNvPr id="2" name="Группа 1">
            <a:extLst>
              <a:ext uri="{FF2B5EF4-FFF2-40B4-BE49-F238E27FC236}">
                <a16:creationId xmlns:a16="http://schemas.microsoft.com/office/drawing/2014/main" id="{F73AF99C-925A-7B00-1D24-C1AFE2195CB3}"/>
              </a:ext>
            </a:extLst>
          </p:cNvPr>
          <p:cNvGrpSpPr/>
          <p:nvPr/>
        </p:nvGrpSpPr>
        <p:grpSpPr>
          <a:xfrm>
            <a:off x="9788492" y="1926179"/>
            <a:ext cx="2291466" cy="3695699"/>
            <a:chOff x="8067876" y="1926180"/>
            <a:chExt cx="2808287" cy="4138612"/>
          </a:xfrm>
        </p:grpSpPr>
        <p:pic>
          <p:nvPicPr>
            <p:cNvPr id="4100" name="Picture 5" descr="IMG_5357">
              <a:extLst>
                <a:ext uri="{FF2B5EF4-FFF2-40B4-BE49-F238E27FC236}">
                  <a16:creationId xmlns:a16="http://schemas.microsoft.com/office/drawing/2014/main" id="{B8BAB237-F8D2-9E9C-B250-AFB715E35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876" y="4520155"/>
              <a:ext cx="2808287"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012">
              <a:extLst>
                <a:ext uri="{FF2B5EF4-FFF2-40B4-BE49-F238E27FC236}">
                  <a16:creationId xmlns:a16="http://schemas.microsoft.com/office/drawing/2014/main" id="{927D81F0-5B03-EE7F-3912-AF60D4248546}"/>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8067876" y="1926180"/>
              <a:ext cx="28082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DSC_3799">
              <a:extLst>
                <a:ext uri="{FF2B5EF4-FFF2-40B4-BE49-F238E27FC236}">
                  <a16:creationId xmlns:a16="http://schemas.microsoft.com/office/drawing/2014/main" id="{B685E244-2172-C855-AD23-5D768A190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7876" y="3007267"/>
              <a:ext cx="28082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4" name="Picture 9" descr="999">
            <a:extLst>
              <a:ext uri="{FF2B5EF4-FFF2-40B4-BE49-F238E27FC236}">
                <a16:creationId xmlns:a16="http://schemas.microsoft.com/office/drawing/2014/main" id="{CB033AFA-80E4-99D5-9AF9-207745F5D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062" y="1926180"/>
            <a:ext cx="2753616" cy="369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Группа 2">
            <a:extLst>
              <a:ext uri="{FF2B5EF4-FFF2-40B4-BE49-F238E27FC236}">
                <a16:creationId xmlns:a16="http://schemas.microsoft.com/office/drawing/2014/main" id="{65E045CA-ED9B-72D3-86F3-33A1A21FDBE8}"/>
              </a:ext>
            </a:extLst>
          </p:cNvPr>
          <p:cNvGrpSpPr/>
          <p:nvPr/>
        </p:nvGrpSpPr>
        <p:grpSpPr>
          <a:xfrm>
            <a:off x="127325" y="1926180"/>
            <a:ext cx="6711694" cy="3695698"/>
            <a:chOff x="3352656" y="2613909"/>
            <a:chExt cx="5641428" cy="3033680"/>
          </a:xfrm>
        </p:grpSpPr>
        <p:pic>
          <p:nvPicPr>
            <p:cNvPr id="4" name="Рисунок 3">
              <a:extLst>
                <a:ext uri="{FF2B5EF4-FFF2-40B4-BE49-F238E27FC236}">
                  <a16:creationId xmlns:a16="http://schemas.microsoft.com/office/drawing/2014/main" id="{33239FBE-367B-5ABD-0863-E1B722D3A5D5}"/>
                </a:ext>
              </a:extLst>
            </p:cNvPr>
            <p:cNvPicPr>
              <a:picLocks noChangeAspect="1"/>
            </p:cNvPicPr>
            <p:nvPr/>
          </p:nvPicPr>
          <p:blipFill>
            <a:blip r:embed="rId6"/>
            <a:stretch>
              <a:fillRect/>
            </a:stretch>
          </p:blipFill>
          <p:spPr>
            <a:xfrm>
              <a:off x="3352656" y="2614904"/>
              <a:ext cx="1458153" cy="3032685"/>
            </a:xfrm>
            <a:prstGeom prst="rect">
              <a:avLst/>
            </a:prstGeom>
          </p:spPr>
        </p:pic>
        <p:pic>
          <p:nvPicPr>
            <p:cNvPr id="5" name="Рисунок 4" descr="Изображение выглядит как бутылка&#10;&#10;Автоматически созданное описание">
              <a:extLst>
                <a:ext uri="{FF2B5EF4-FFF2-40B4-BE49-F238E27FC236}">
                  <a16:creationId xmlns:a16="http://schemas.microsoft.com/office/drawing/2014/main" id="{D1B6493A-9421-F0A0-C004-EBA9F2E06DA4}"/>
                </a:ext>
              </a:extLst>
            </p:cNvPr>
            <p:cNvPicPr>
              <a:picLocks noChangeAspect="1"/>
            </p:cNvPicPr>
            <p:nvPr/>
          </p:nvPicPr>
          <p:blipFill>
            <a:blip r:embed="rId7"/>
            <a:stretch>
              <a:fillRect/>
            </a:stretch>
          </p:blipFill>
          <p:spPr>
            <a:xfrm>
              <a:off x="4882528" y="2614904"/>
              <a:ext cx="1287008" cy="3032685"/>
            </a:xfrm>
            <a:prstGeom prst="rect">
              <a:avLst/>
            </a:prstGeom>
          </p:spPr>
        </p:pic>
        <p:pic>
          <p:nvPicPr>
            <p:cNvPr id="6" name="Рисунок 5" descr="Изображение выглядит как бутылка, текст, Контейнеры для хранения продуктов, крышка&#10;&#10;Автоматически созданное описание">
              <a:extLst>
                <a:ext uri="{FF2B5EF4-FFF2-40B4-BE49-F238E27FC236}">
                  <a16:creationId xmlns:a16="http://schemas.microsoft.com/office/drawing/2014/main" id="{40A11339-63DC-8EB9-0AEC-B5397C92F3FE}"/>
                </a:ext>
              </a:extLst>
            </p:cNvPr>
            <p:cNvPicPr>
              <a:picLocks noChangeAspect="1"/>
            </p:cNvPicPr>
            <p:nvPr/>
          </p:nvPicPr>
          <p:blipFill>
            <a:blip r:embed="rId8"/>
            <a:stretch>
              <a:fillRect/>
            </a:stretch>
          </p:blipFill>
          <p:spPr>
            <a:xfrm>
              <a:off x="6241255" y="2614903"/>
              <a:ext cx="1284110" cy="3032686"/>
            </a:xfrm>
            <a:prstGeom prst="rect">
              <a:avLst/>
            </a:prstGeom>
          </p:spPr>
        </p:pic>
        <p:pic>
          <p:nvPicPr>
            <p:cNvPr id="7" name="Рисунок 6" descr="Изображение выглядит как текст, бутылка&#10;&#10;Автоматически созданное описание">
              <a:extLst>
                <a:ext uri="{FF2B5EF4-FFF2-40B4-BE49-F238E27FC236}">
                  <a16:creationId xmlns:a16="http://schemas.microsoft.com/office/drawing/2014/main" id="{1003BE11-BE48-37AD-74DC-57A9FA0EE3CF}"/>
                </a:ext>
              </a:extLst>
            </p:cNvPr>
            <p:cNvPicPr>
              <a:picLocks noChangeAspect="1"/>
            </p:cNvPicPr>
            <p:nvPr/>
          </p:nvPicPr>
          <p:blipFill>
            <a:blip r:embed="rId9"/>
            <a:stretch>
              <a:fillRect/>
            </a:stretch>
          </p:blipFill>
          <p:spPr>
            <a:xfrm>
              <a:off x="7597084" y="2613909"/>
              <a:ext cx="1397000" cy="3033680"/>
            </a:xfrm>
            <a:prstGeom prst="rect">
              <a:avLst/>
            </a:prstGeom>
          </p:spPr>
        </p:pic>
      </p:grpSp>
      <p:sp>
        <p:nvSpPr>
          <p:cNvPr id="9" name="TextBox 8">
            <a:extLst>
              <a:ext uri="{FF2B5EF4-FFF2-40B4-BE49-F238E27FC236}">
                <a16:creationId xmlns:a16="http://schemas.microsoft.com/office/drawing/2014/main" id="{96ACB3CC-41E3-0772-6331-414958DCF895}"/>
              </a:ext>
            </a:extLst>
          </p:cNvPr>
          <p:cNvSpPr txBox="1"/>
          <p:nvPr/>
        </p:nvSpPr>
        <p:spPr>
          <a:xfrm>
            <a:off x="3046071" y="981671"/>
            <a:ext cx="6099858" cy="584775"/>
          </a:xfrm>
          <a:prstGeom prst="rect">
            <a:avLst/>
          </a:prstGeom>
          <a:noFill/>
        </p:spPr>
        <p:txBody>
          <a:bodyPr wrap="square">
            <a:spAutoFit/>
          </a:bodyPr>
          <a:lstStyle/>
          <a:p>
            <a:pPr algn="ctr"/>
            <a:r>
              <a:rPr lang="ru-RU" altLang="ru-RU" sz="3200" dirty="0">
                <a:latin typeface="+mj-lt"/>
                <a:ea typeface="+mj-ea"/>
                <a:cs typeface="+mj-cs"/>
              </a:rPr>
              <a:t>различных тканей </a:t>
            </a:r>
            <a:endParaRPr lang="ru-RU" sz="3200" dirty="0">
              <a:latin typeface="+mj-lt"/>
              <a:ea typeface="+mj-ea"/>
              <a:cs typeface="+mj-cs"/>
            </a:endParaRPr>
          </a:p>
        </p:txBody>
      </p:sp>
      <p:sp>
        <p:nvSpPr>
          <p:cNvPr id="8" name="TextBox 7">
            <a:extLst>
              <a:ext uri="{FF2B5EF4-FFF2-40B4-BE49-F238E27FC236}">
                <a16:creationId xmlns:a16="http://schemas.microsoft.com/office/drawing/2014/main" id="{24525F90-10C1-2AF0-7092-1C937B01D2FE}"/>
              </a:ext>
            </a:extLst>
          </p:cNvPr>
          <p:cNvSpPr txBox="1"/>
          <p:nvPr/>
        </p:nvSpPr>
        <p:spPr>
          <a:xfrm>
            <a:off x="5601412" y="5932162"/>
            <a:ext cx="989176" cy="307777"/>
          </a:xfrm>
          <a:prstGeom prst="rect">
            <a:avLst/>
          </a:prstGeom>
          <a:noFill/>
        </p:spPr>
        <p:txBody>
          <a:bodyPr wrap="square" rtlCol="0">
            <a:spAutoFit/>
          </a:bodyPr>
          <a:lstStyle/>
          <a:p>
            <a:r>
              <a:rPr lang="en-US" sz="1400" b="1" dirty="0">
                <a:gradFill>
                  <a:gsLst>
                    <a:gs pos="33000">
                      <a:schemeClr val="accent4">
                        <a:lumMod val="60000"/>
                        <a:lumOff val="40000"/>
                      </a:schemeClr>
                    </a:gs>
                    <a:gs pos="16000">
                      <a:srgbClr val="FF8100"/>
                    </a:gs>
                    <a:gs pos="0">
                      <a:srgbClr val="FF2600"/>
                    </a:gs>
                    <a:gs pos="51000">
                      <a:srgbClr val="00B050"/>
                    </a:gs>
                    <a:gs pos="69000">
                      <a:schemeClr val="accent5"/>
                    </a:gs>
                    <a:gs pos="99000">
                      <a:srgbClr val="7030A0"/>
                    </a:gs>
                    <a:gs pos="83000">
                      <a:schemeClr val="accent1">
                        <a:lumMod val="75000"/>
                      </a:schemeClr>
                    </a:gs>
                  </a:gsLst>
                  <a:lin ang="0" scaled="0"/>
                </a:gradFill>
                <a:cs typeface="Calibri" panose="020F0502020204030204" pitchFamily="34" charset="0"/>
              </a:rPr>
              <a:t>alloplant®</a:t>
            </a:r>
            <a:endParaRPr lang="ru-RU" sz="1400" b="1" dirty="0">
              <a:gradFill>
                <a:gsLst>
                  <a:gs pos="33000">
                    <a:schemeClr val="accent4">
                      <a:lumMod val="60000"/>
                      <a:lumOff val="40000"/>
                    </a:schemeClr>
                  </a:gs>
                  <a:gs pos="16000">
                    <a:srgbClr val="FF8100"/>
                  </a:gs>
                  <a:gs pos="0">
                    <a:srgbClr val="FF2600"/>
                  </a:gs>
                  <a:gs pos="51000">
                    <a:srgbClr val="00B050"/>
                  </a:gs>
                  <a:gs pos="69000">
                    <a:schemeClr val="accent5"/>
                  </a:gs>
                  <a:gs pos="99000">
                    <a:srgbClr val="7030A0"/>
                  </a:gs>
                  <a:gs pos="83000">
                    <a:schemeClr val="accent1">
                      <a:lumMod val="75000"/>
                    </a:schemeClr>
                  </a:gs>
                </a:gsLst>
                <a:lin ang="0" scaled="0"/>
              </a:gradFill>
              <a:cs typeface="Calibri" panose="020F0502020204030204" pitchFamily="34" charset="0"/>
            </a:endParaRPr>
          </a:p>
        </p:txBody>
      </p:sp>
    </p:spTree>
  </p:cSld>
  <p:clrMapOvr>
    <a:masterClrMapping/>
  </p:clrMapOvr>
  <p:transition spd="med">
    <p:pull dir="l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BA31AF-7B7A-E752-B956-6F3AED4FB976}"/>
              </a:ext>
            </a:extLst>
          </p:cNvPr>
          <p:cNvSpPr txBox="1">
            <a:spLocks noChangeArrowheads="1"/>
          </p:cNvSpPr>
          <p:nvPr/>
        </p:nvSpPr>
        <p:spPr>
          <a:xfrm>
            <a:off x="0" y="361750"/>
            <a:ext cx="12192000" cy="836572"/>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ru-RU" dirty="0"/>
              <a:t>Заголовок слайда</a:t>
            </a:r>
            <a:endParaRPr lang="ru-RU" altLang="ru-RU" dirty="0"/>
          </a:p>
        </p:txBody>
      </p:sp>
      <p:sp>
        <p:nvSpPr>
          <p:cNvPr id="6" name="TextBox 5">
            <a:extLst>
              <a:ext uri="{FF2B5EF4-FFF2-40B4-BE49-F238E27FC236}">
                <a16:creationId xmlns:a16="http://schemas.microsoft.com/office/drawing/2014/main" id="{7D42AF6A-508C-D795-244E-BA06427C25E2}"/>
              </a:ext>
            </a:extLst>
          </p:cNvPr>
          <p:cNvSpPr txBox="1"/>
          <p:nvPr/>
        </p:nvSpPr>
        <p:spPr>
          <a:xfrm>
            <a:off x="759725" y="1845423"/>
            <a:ext cx="10327093" cy="738664"/>
          </a:xfrm>
          <a:prstGeom prst="rect">
            <a:avLst/>
          </a:prstGeom>
          <a:noFill/>
        </p:spPr>
        <p:txBody>
          <a:bodyPr wrap="square">
            <a:spAutoFit/>
          </a:bodyPr>
          <a:lstStyle/>
          <a:p>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a:t>
            </a:r>
            <a:br>
              <a:rPr lang="ru-RU" altLang="ru-RU" sz="1400" dirty="0">
                <a:latin typeface="Calibri Light" panose="020F0302020204030204" pitchFamily="34" charset="0"/>
                <a:cs typeface="Calibri Light" panose="020F0302020204030204" pitchFamily="34" charset="0"/>
              </a:rPr>
            </a:br>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cxnSp>
        <p:nvCxnSpPr>
          <p:cNvPr id="7" name="Прямая соединительная линия 6">
            <a:extLst>
              <a:ext uri="{FF2B5EF4-FFF2-40B4-BE49-F238E27FC236}">
                <a16:creationId xmlns:a16="http://schemas.microsoft.com/office/drawing/2014/main" id="{4C729926-F018-02C7-6DA6-17CA38E1D7C6}"/>
              </a:ext>
            </a:extLst>
          </p:cNvPr>
          <p:cNvCxnSpPr>
            <a:cxnSpLocks/>
          </p:cNvCxnSpPr>
          <p:nvPr/>
        </p:nvCxnSpPr>
        <p:spPr>
          <a:xfrm>
            <a:off x="868908" y="1706538"/>
            <a:ext cx="103270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EAA3B5-0F10-72AA-1F11-03DD8B96195B}"/>
              </a:ext>
            </a:extLst>
          </p:cNvPr>
          <p:cNvSpPr txBox="1"/>
          <p:nvPr/>
        </p:nvSpPr>
        <p:spPr>
          <a:xfrm>
            <a:off x="759725" y="2841710"/>
            <a:ext cx="10327093" cy="738664"/>
          </a:xfrm>
          <a:prstGeom prst="rect">
            <a:avLst/>
          </a:prstGeom>
          <a:noFill/>
        </p:spPr>
        <p:txBody>
          <a:bodyPr wrap="square">
            <a:spAutoFit/>
          </a:bodyPr>
          <a:lstStyle/>
          <a:p>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a:t>
            </a:r>
            <a:br>
              <a:rPr lang="ru-RU" altLang="ru-RU" sz="1400" dirty="0">
                <a:latin typeface="Calibri Light" panose="020F0302020204030204" pitchFamily="34" charset="0"/>
                <a:cs typeface="Calibri Light" panose="020F0302020204030204" pitchFamily="34" charset="0"/>
              </a:rPr>
            </a:br>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cxnSp>
        <p:nvCxnSpPr>
          <p:cNvPr id="11" name="Прямая соединительная линия 10">
            <a:extLst>
              <a:ext uri="{FF2B5EF4-FFF2-40B4-BE49-F238E27FC236}">
                <a16:creationId xmlns:a16="http://schemas.microsoft.com/office/drawing/2014/main" id="{28C56F84-177C-FADC-B3CA-A0264CBE6251}"/>
              </a:ext>
            </a:extLst>
          </p:cNvPr>
          <p:cNvCxnSpPr>
            <a:cxnSpLocks/>
          </p:cNvCxnSpPr>
          <p:nvPr/>
        </p:nvCxnSpPr>
        <p:spPr>
          <a:xfrm>
            <a:off x="868908" y="2702825"/>
            <a:ext cx="103270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538AC36-894A-78C9-C3FA-01B1E9DD9B21}"/>
              </a:ext>
            </a:extLst>
          </p:cNvPr>
          <p:cNvSpPr txBox="1"/>
          <p:nvPr/>
        </p:nvSpPr>
        <p:spPr>
          <a:xfrm>
            <a:off x="759725" y="3824348"/>
            <a:ext cx="10327093" cy="738664"/>
          </a:xfrm>
          <a:prstGeom prst="rect">
            <a:avLst/>
          </a:prstGeom>
          <a:noFill/>
        </p:spPr>
        <p:txBody>
          <a:bodyPr wrap="square">
            <a:spAutoFit/>
          </a:bodyPr>
          <a:lstStyle/>
          <a:p>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a:t>
            </a:r>
            <a:br>
              <a:rPr lang="ru-RU" altLang="ru-RU" sz="1400" dirty="0">
                <a:latin typeface="Calibri Light" panose="020F0302020204030204" pitchFamily="34" charset="0"/>
                <a:cs typeface="Calibri Light" panose="020F0302020204030204" pitchFamily="34" charset="0"/>
              </a:rPr>
            </a:br>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cxnSp>
        <p:nvCxnSpPr>
          <p:cNvPr id="15" name="Прямая соединительная линия 14">
            <a:extLst>
              <a:ext uri="{FF2B5EF4-FFF2-40B4-BE49-F238E27FC236}">
                <a16:creationId xmlns:a16="http://schemas.microsoft.com/office/drawing/2014/main" id="{7755144F-B96F-ABA5-92AA-B92E463703B6}"/>
              </a:ext>
            </a:extLst>
          </p:cNvPr>
          <p:cNvCxnSpPr>
            <a:cxnSpLocks/>
          </p:cNvCxnSpPr>
          <p:nvPr/>
        </p:nvCxnSpPr>
        <p:spPr>
          <a:xfrm>
            <a:off x="868908" y="3685463"/>
            <a:ext cx="103270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7AA33BAD-8A4F-11F2-CAE3-7C905AE45FFD}"/>
              </a:ext>
            </a:extLst>
          </p:cNvPr>
          <p:cNvCxnSpPr>
            <a:cxnSpLocks/>
          </p:cNvCxnSpPr>
          <p:nvPr/>
        </p:nvCxnSpPr>
        <p:spPr>
          <a:xfrm>
            <a:off x="868908" y="4681750"/>
            <a:ext cx="103270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D4C042-801E-6741-9D2B-3321F0940E54}"/>
              </a:ext>
            </a:extLst>
          </p:cNvPr>
          <p:cNvSpPr txBox="1"/>
          <p:nvPr/>
        </p:nvSpPr>
        <p:spPr>
          <a:xfrm>
            <a:off x="759725" y="4806987"/>
            <a:ext cx="10327093" cy="738664"/>
          </a:xfrm>
          <a:prstGeom prst="rect">
            <a:avLst/>
          </a:prstGeom>
          <a:noFill/>
        </p:spPr>
        <p:txBody>
          <a:bodyPr wrap="square">
            <a:spAutoFit/>
          </a:bodyPr>
          <a:lstStyle/>
          <a:p>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a:t>
            </a:r>
            <a:br>
              <a:rPr lang="ru-RU" altLang="ru-RU" sz="1400" dirty="0">
                <a:latin typeface="Calibri Light" panose="020F0302020204030204" pitchFamily="34" charset="0"/>
                <a:cs typeface="Calibri Light" panose="020F0302020204030204" pitchFamily="34" charset="0"/>
              </a:rPr>
            </a:br>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cxnSp>
        <p:nvCxnSpPr>
          <p:cNvPr id="21" name="Прямая соединительная линия 20">
            <a:extLst>
              <a:ext uri="{FF2B5EF4-FFF2-40B4-BE49-F238E27FC236}">
                <a16:creationId xmlns:a16="http://schemas.microsoft.com/office/drawing/2014/main" id="{AD227AF3-6492-A336-BB02-40C9509C999B}"/>
              </a:ext>
            </a:extLst>
          </p:cNvPr>
          <p:cNvCxnSpPr>
            <a:cxnSpLocks/>
          </p:cNvCxnSpPr>
          <p:nvPr/>
        </p:nvCxnSpPr>
        <p:spPr>
          <a:xfrm>
            <a:off x="868908" y="5664389"/>
            <a:ext cx="103270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51D1DB1-3F23-D4BB-06A3-254472880BA9}"/>
              </a:ext>
            </a:extLst>
          </p:cNvPr>
          <p:cNvSpPr txBox="1"/>
          <p:nvPr/>
        </p:nvSpPr>
        <p:spPr>
          <a:xfrm>
            <a:off x="759724" y="5789626"/>
            <a:ext cx="10327093" cy="738664"/>
          </a:xfrm>
          <a:prstGeom prst="rect">
            <a:avLst/>
          </a:prstGeom>
          <a:noFill/>
        </p:spPr>
        <p:txBody>
          <a:bodyPr wrap="square">
            <a:spAutoFit/>
          </a:bodyPr>
          <a:lstStyle/>
          <a:p>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a:t>
            </a:r>
            <a:br>
              <a:rPr lang="ru-RU" altLang="ru-RU" sz="1400" dirty="0">
                <a:latin typeface="Calibri Light" panose="020F0302020204030204" pitchFamily="34" charset="0"/>
                <a:cs typeface="Calibri Light" panose="020F0302020204030204" pitchFamily="34" charset="0"/>
              </a:rPr>
            </a:br>
            <a:r>
              <a:rPr lang="ru-RU" altLang="ru-RU" sz="1400" dirty="0">
                <a:latin typeface="Calibri Light" panose="020F0302020204030204" pitchFamily="34" charset="0"/>
                <a:cs typeface="Calibri Light" panose="020F0302020204030204" pitchFamily="34" charset="0"/>
              </a:rP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ольцо 3">
            <a:extLst>
              <a:ext uri="{FF2B5EF4-FFF2-40B4-BE49-F238E27FC236}">
                <a16:creationId xmlns:a16="http://schemas.microsoft.com/office/drawing/2014/main" id="{3E36BF0A-9C19-0D88-1A66-B4B2022A898D}"/>
              </a:ext>
            </a:extLst>
          </p:cNvPr>
          <p:cNvSpPr/>
          <p:nvPr/>
        </p:nvSpPr>
        <p:spPr>
          <a:xfrm flipH="1">
            <a:off x="5322113" y="0"/>
            <a:ext cx="6869887" cy="6869887"/>
          </a:xfrm>
          <a:prstGeom prst="donut">
            <a:avLst/>
          </a:prstGeom>
          <a:gradFill>
            <a:gsLst>
              <a:gs pos="0">
                <a:schemeClr val="bg1"/>
              </a:gs>
              <a:gs pos="100000">
                <a:srgbClr val="F5F5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Заголовок 1">
            <a:extLst>
              <a:ext uri="{FF2B5EF4-FFF2-40B4-BE49-F238E27FC236}">
                <a16:creationId xmlns:a16="http://schemas.microsoft.com/office/drawing/2014/main" id="{AEA7EF4B-86BE-99D4-FB2A-05D4CD7A10C3}"/>
              </a:ext>
            </a:extLst>
          </p:cNvPr>
          <p:cNvSpPr>
            <a:spLocks noGrp="1"/>
          </p:cNvSpPr>
          <p:nvPr>
            <p:ph type="title"/>
          </p:nvPr>
        </p:nvSpPr>
        <p:spPr>
          <a:xfrm>
            <a:off x="609600" y="134536"/>
            <a:ext cx="10972800" cy="1143000"/>
          </a:xfrm>
        </p:spPr>
        <p:txBody>
          <a:bodyPr rtlCol="0">
            <a:normAutofit/>
          </a:bodyPr>
          <a:lstStyle/>
          <a:p>
            <a:pPr algn="ctr" fontAlgn="auto">
              <a:spcAft>
                <a:spcPts val="0"/>
              </a:spcAft>
              <a:defRPr/>
            </a:pPr>
            <a:r>
              <a:rPr lang="ru-RU" dirty="0"/>
              <a:t>Заголовок слайда</a:t>
            </a:r>
          </a:p>
        </p:txBody>
      </p:sp>
      <p:graphicFrame>
        <p:nvGraphicFramePr>
          <p:cNvPr id="5" name="Объект 17">
            <a:extLst>
              <a:ext uri="{FF2B5EF4-FFF2-40B4-BE49-F238E27FC236}">
                <a16:creationId xmlns:a16="http://schemas.microsoft.com/office/drawing/2014/main" id="{52D36523-1743-ABD7-3ACC-A1C5E844C6A6}"/>
              </a:ext>
            </a:extLst>
          </p:cNvPr>
          <p:cNvGraphicFramePr>
            <a:graphicFrameLocks noGrp="1"/>
          </p:cNvGraphicFramePr>
          <p:nvPr>
            <p:ph idx="1"/>
            <p:extLst>
              <p:ext uri="{D42A27DB-BD31-4B8C-83A1-F6EECF244321}">
                <p14:modId xmlns:p14="http://schemas.microsoft.com/office/powerpoint/2010/main" val="1361290818"/>
              </p:ext>
            </p:extLst>
          </p:nvPr>
        </p:nvGraphicFramePr>
        <p:xfrm>
          <a:off x="-660400" y="945246"/>
          <a:ext cx="12192000" cy="55340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947E5B9-49B0-A724-0B2A-631FBA41A2FE}"/>
              </a:ext>
            </a:extLst>
          </p:cNvPr>
          <p:cNvSpPr txBox="1"/>
          <p:nvPr/>
        </p:nvSpPr>
        <p:spPr>
          <a:xfrm>
            <a:off x="6840186" y="1277536"/>
            <a:ext cx="1511135" cy="584775"/>
          </a:xfrm>
          <a:prstGeom prst="rect">
            <a:avLst/>
          </a:prstGeom>
          <a:noFill/>
        </p:spPr>
        <p:txBody>
          <a:bodyPr wrap="square">
            <a:spAutoFit/>
          </a:bodyPr>
          <a:lstStyle/>
          <a:p>
            <a:r>
              <a:rPr lang="ru-RU" sz="3200" dirty="0" err="1">
                <a:latin typeface="+mj-lt"/>
              </a:rPr>
              <a:t>n</a:t>
            </a:r>
            <a:r>
              <a:rPr lang="en-US" sz="3200" dirty="0">
                <a:latin typeface="+mj-lt"/>
              </a:rPr>
              <a:t>=96</a:t>
            </a:r>
            <a:endParaRPr lang="ru-RU" sz="3200"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08696C8-ABB3-740E-B9E5-FD52A69A0034}"/>
              </a:ext>
            </a:extLst>
          </p:cNvPr>
          <p:cNvSpPr/>
          <p:nvPr/>
        </p:nvSpPr>
        <p:spPr>
          <a:xfrm>
            <a:off x="8947150" y="0"/>
            <a:ext cx="324485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7386D37-009A-7D81-A369-C95DA9C6B8F9}"/>
              </a:ext>
            </a:extLst>
          </p:cNvPr>
          <p:cNvSpPr>
            <a:spLocks noGrp="1"/>
          </p:cNvSpPr>
          <p:nvPr>
            <p:ph type="title"/>
          </p:nvPr>
        </p:nvSpPr>
        <p:spPr>
          <a:xfrm>
            <a:off x="179388" y="203200"/>
            <a:ext cx="8767762" cy="1312863"/>
          </a:xfrm>
        </p:spPr>
        <p:txBody>
          <a:bodyPr rtlCol="0">
            <a:normAutofit/>
          </a:bodyPr>
          <a:lstStyle/>
          <a:p>
            <a:pPr algn="ctr" fontAlgn="auto">
              <a:spcAft>
                <a:spcPts val="0"/>
              </a:spcAft>
              <a:defRPr/>
            </a:pPr>
            <a:r>
              <a:rPr lang="ru-RU" dirty="0"/>
              <a:t>Заголовок слайда</a:t>
            </a:r>
            <a:br>
              <a:rPr lang="ru-RU" dirty="0"/>
            </a:br>
            <a:r>
              <a:rPr lang="ru-RU" sz="2800" dirty="0"/>
              <a:t>Подзаголовок слайда</a:t>
            </a:r>
            <a:endParaRPr lang="ru-RU" dirty="0"/>
          </a:p>
        </p:txBody>
      </p:sp>
      <p:graphicFrame>
        <p:nvGraphicFramePr>
          <p:cNvPr id="3" name="Объект 3">
            <a:extLst>
              <a:ext uri="{FF2B5EF4-FFF2-40B4-BE49-F238E27FC236}">
                <a16:creationId xmlns:a16="http://schemas.microsoft.com/office/drawing/2014/main" id="{D6C4D358-8DE9-D791-F74E-650F9731D2D6}"/>
              </a:ext>
            </a:extLst>
          </p:cNvPr>
          <p:cNvGraphicFramePr>
            <a:graphicFrameLocks noGrp="1"/>
          </p:cNvGraphicFramePr>
          <p:nvPr>
            <p:ph idx="1"/>
            <p:extLst>
              <p:ext uri="{D42A27DB-BD31-4B8C-83A1-F6EECF244321}">
                <p14:modId xmlns:p14="http://schemas.microsoft.com/office/powerpoint/2010/main" val="1775578307"/>
              </p:ext>
            </p:extLst>
          </p:nvPr>
        </p:nvGraphicFramePr>
        <p:xfrm>
          <a:off x="0" y="1566863"/>
          <a:ext cx="8947150" cy="5100637"/>
        </p:xfrm>
        <a:graphic>
          <a:graphicData uri="http://schemas.openxmlformats.org/drawingml/2006/chart">
            <c:chart xmlns:c="http://schemas.openxmlformats.org/drawingml/2006/chart" xmlns:r="http://schemas.openxmlformats.org/officeDocument/2006/relationships" r:id="rId2"/>
          </a:graphicData>
        </a:graphic>
      </p:graphicFrame>
      <p:pic>
        <p:nvPicPr>
          <p:cNvPr id="5" name="Рисунок 4" descr="Снимок изображения блуеберриес">
            <a:extLst>
              <a:ext uri="{FF2B5EF4-FFF2-40B4-BE49-F238E27FC236}">
                <a16:creationId xmlns:a16="http://schemas.microsoft.com/office/drawing/2014/main" id="{771C5D88-7204-A06E-E665-F1391F35AB6A}"/>
              </a:ext>
            </a:extLst>
          </p:cNvPr>
          <p:cNvPicPr>
            <a:picLocks noChangeAspect="1"/>
          </p:cNvPicPr>
          <p:nvPr/>
        </p:nvPicPr>
        <p:blipFill>
          <a:blip r:embed="rId3"/>
          <a:stretch>
            <a:fillRect/>
          </a:stretch>
        </p:blipFill>
        <p:spPr>
          <a:xfrm>
            <a:off x="9229588" y="476155"/>
            <a:ext cx="2676097" cy="1783629"/>
          </a:xfrm>
          <a:prstGeom prst="rect">
            <a:avLst/>
          </a:prstGeom>
        </p:spPr>
      </p:pic>
      <p:cxnSp>
        <p:nvCxnSpPr>
          <p:cNvPr id="6" name="Прямая соединительная линия 5">
            <a:extLst>
              <a:ext uri="{FF2B5EF4-FFF2-40B4-BE49-F238E27FC236}">
                <a16:creationId xmlns:a16="http://schemas.microsoft.com/office/drawing/2014/main" id="{3BE5D1A3-84F1-3736-2451-D703BB382C4C}"/>
              </a:ext>
            </a:extLst>
          </p:cNvPr>
          <p:cNvCxnSpPr>
            <a:cxnSpLocks/>
          </p:cNvCxnSpPr>
          <p:nvPr/>
        </p:nvCxnSpPr>
        <p:spPr>
          <a:xfrm>
            <a:off x="9229588" y="2330394"/>
            <a:ext cx="26760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AB26B86-987D-9B8A-5FD0-F5649B6DC921}"/>
              </a:ext>
            </a:extLst>
          </p:cNvPr>
          <p:cNvSpPr txBox="1"/>
          <p:nvPr/>
        </p:nvSpPr>
        <p:spPr>
          <a:xfrm>
            <a:off x="9157774" y="2299208"/>
            <a:ext cx="2747912" cy="307777"/>
          </a:xfrm>
          <a:prstGeom prst="rect">
            <a:avLst/>
          </a:prstGeom>
          <a:noFill/>
        </p:spPr>
        <p:txBody>
          <a:bodyPr wrap="square">
            <a:spAutoFit/>
          </a:bodyPr>
          <a:lstStyle/>
          <a:p>
            <a:r>
              <a:rPr lang="ru-RU" altLang="ru-RU" sz="1400" dirty="0" err="1">
                <a:latin typeface="Calibri Light" panose="020F0302020204030204" pitchFamily="34" charset="0"/>
                <a:cs typeface="Calibri Light" panose="020F0302020204030204" pitchFamily="34" charset="0"/>
              </a:rPr>
              <a:t>Подрис</a:t>
            </a:r>
            <a:r>
              <a:rPr lang="ru-RU" altLang="ru-RU" sz="1400" dirty="0">
                <a:latin typeface="Calibri Light" panose="020F0302020204030204" pitchFamily="34" charset="0"/>
                <a:cs typeface="Calibri Light" panose="020F0302020204030204" pitchFamily="34" charset="0"/>
              </a:rPr>
              <a:t>. подпись. </a:t>
            </a:r>
          </a:p>
        </p:txBody>
      </p:sp>
      <p:pic>
        <p:nvPicPr>
          <p:cNvPr id="10" name="Рисунок 9" descr="Снимок изображения блуеберриес">
            <a:extLst>
              <a:ext uri="{FF2B5EF4-FFF2-40B4-BE49-F238E27FC236}">
                <a16:creationId xmlns:a16="http://schemas.microsoft.com/office/drawing/2014/main" id="{3967E80E-9CEA-45A1-CDF5-A37D1095CB21}"/>
              </a:ext>
            </a:extLst>
          </p:cNvPr>
          <p:cNvPicPr>
            <a:picLocks noChangeAspect="1"/>
          </p:cNvPicPr>
          <p:nvPr/>
        </p:nvPicPr>
        <p:blipFill>
          <a:blip r:embed="rId3"/>
          <a:stretch>
            <a:fillRect/>
          </a:stretch>
        </p:blipFill>
        <p:spPr>
          <a:xfrm>
            <a:off x="9229588" y="2741684"/>
            <a:ext cx="2676097" cy="1783629"/>
          </a:xfrm>
          <a:prstGeom prst="rect">
            <a:avLst/>
          </a:prstGeom>
        </p:spPr>
      </p:pic>
      <p:cxnSp>
        <p:nvCxnSpPr>
          <p:cNvPr id="11" name="Прямая соединительная линия 10">
            <a:extLst>
              <a:ext uri="{FF2B5EF4-FFF2-40B4-BE49-F238E27FC236}">
                <a16:creationId xmlns:a16="http://schemas.microsoft.com/office/drawing/2014/main" id="{66EBB55C-3907-B541-98D9-D8D58F74EE33}"/>
              </a:ext>
            </a:extLst>
          </p:cNvPr>
          <p:cNvCxnSpPr>
            <a:cxnSpLocks/>
          </p:cNvCxnSpPr>
          <p:nvPr/>
        </p:nvCxnSpPr>
        <p:spPr>
          <a:xfrm>
            <a:off x="9229588" y="4595923"/>
            <a:ext cx="26760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347C33C-6E3B-4BE2-1122-C6C8C6552EA1}"/>
              </a:ext>
            </a:extLst>
          </p:cNvPr>
          <p:cNvSpPr txBox="1"/>
          <p:nvPr/>
        </p:nvSpPr>
        <p:spPr>
          <a:xfrm>
            <a:off x="9157774" y="4564737"/>
            <a:ext cx="2747912" cy="307777"/>
          </a:xfrm>
          <a:prstGeom prst="rect">
            <a:avLst/>
          </a:prstGeom>
          <a:noFill/>
        </p:spPr>
        <p:txBody>
          <a:bodyPr wrap="square">
            <a:spAutoFit/>
          </a:bodyPr>
          <a:lstStyle/>
          <a:p>
            <a:r>
              <a:rPr lang="ru-RU" altLang="ru-RU" sz="1400" dirty="0" err="1">
                <a:latin typeface="Calibri Light" panose="020F0302020204030204" pitchFamily="34" charset="0"/>
                <a:cs typeface="Calibri Light" panose="020F0302020204030204" pitchFamily="34" charset="0"/>
              </a:rPr>
              <a:t>Подрис</a:t>
            </a:r>
            <a:r>
              <a:rPr lang="ru-RU" altLang="ru-RU" sz="1400" dirty="0">
                <a:latin typeface="Calibri Light" panose="020F0302020204030204" pitchFamily="34" charset="0"/>
                <a:cs typeface="Calibri Light" panose="020F0302020204030204" pitchFamily="34" charset="0"/>
              </a:rPr>
              <a:t>. подпись.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ольцо 3">
            <a:extLst>
              <a:ext uri="{FF2B5EF4-FFF2-40B4-BE49-F238E27FC236}">
                <a16:creationId xmlns:a16="http://schemas.microsoft.com/office/drawing/2014/main" id="{6DD611E2-6C04-3B1C-99E5-A182960C54EA}"/>
              </a:ext>
            </a:extLst>
          </p:cNvPr>
          <p:cNvSpPr/>
          <p:nvPr/>
        </p:nvSpPr>
        <p:spPr>
          <a:xfrm flipH="1">
            <a:off x="5322113" y="0"/>
            <a:ext cx="6869887" cy="6869887"/>
          </a:xfrm>
          <a:prstGeom prst="donut">
            <a:avLst/>
          </a:prstGeom>
          <a:gradFill>
            <a:gsLst>
              <a:gs pos="0">
                <a:schemeClr val="bg1"/>
              </a:gs>
              <a:gs pos="100000">
                <a:srgbClr val="F5F5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Заголовок 1">
            <a:extLst>
              <a:ext uri="{FF2B5EF4-FFF2-40B4-BE49-F238E27FC236}">
                <a16:creationId xmlns:a16="http://schemas.microsoft.com/office/drawing/2014/main" id="{E7AFAB12-F0B4-9B14-5576-DBAC9BF3DB81}"/>
              </a:ext>
            </a:extLst>
          </p:cNvPr>
          <p:cNvSpPr>
            <a:spLocks noGrp="1"/>
          </p:cNvSpPr>
          <p:nvPr>
            <p:ph type="title"/>
          </p:nvPr>
        </p:nvSpPr>
        <p:spPr>
          <a:xfrm>
            <a:off x="1636878" y="-29071"/>
            <a:ext cx="10015537" cy="1312862"/>
          </a:xfrm>
        </p:spPr>
        <p:txBody>
          <a:bodyPr rtlCol="0">
            <a:normAutofit/>
          </a:bodyPr>
          <a:lstStyle/>
          <a:p>
            <a:pPr algn="ctr" fontAlgn="auto">
              <a:spcAft>
                <a:spcPts val="0"/>
              </a:spcAft>
              <a:defRPr/>
            </a:pPr>
            <a:r>
              <a:rPr lang="ru-RU" sz="4267" dirty="0"/>
              <a:t>Заголовок слайда</a:t>
            </a:r>
          </a:p>
        </p:txBody>
      </p:sp>
      <p:graphicFrame>
        <p:nvGraphicFramePr>
          <p:cNvPr id="3" name="Объект 3">
            <a:extLst>
              <a:ext uri="{FF2B5EF4-FFF2-40B4-BE49-F238E27FC236}">
                <a16:creationId xmlns:a16="http://schemas.microsoft.com/office/drawing/2014/main" id="{9066E5FD-B706-3407-F5BE-F7E576D9B7B4}"/>
              </a:ext>
            </a:extLst>
          </p:cNvPr>
          <p:cNvGraphicFramePr>
            <a:graphicFrameLocks noGrp="1"/>
          </p:cNvGraphicFramePr>
          <p:nvPr>
            <p:ph idx="1"/>
            <p:extLst>
              <p:ext uri="{D42A27DB-BD31-4B8C-83A1-F6EECF244321}">
                <p14:modId xmlns:p14="http://schemas.microsoft.com/office/powerpoint/2010/main" val="299159260"/>
              </p:ext>
            </p:extLst>
          </p:nvPr>
        </p:nvGraphicFramePr>
        <p:xfrm>
          <a:off x="0" y="1216025"/>
          <a:ext cx="12106275" cy="556418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BC4EB3F-1AFD-83D3-9E10-EDE3CF4834EA}"/>
              </a:ext>
            </a:extLst>
          </p:cNvPr>
          <p:cNvSpPr txBox="1"/>
          <p:nvPr/>
        </p:nvSpPr>
        <p:spPr>
          <a:xfrm>
            <a:off x="1193656" y="5231606"/>
            <a:ext cx="2471737" cy="666750"/>
          </a:xfrm>
          <a:prstGeom prst="rect">
            <a:avLst/>
          </a:prstGeom>
          <a:noFill/>
        </p:spPr>
        <p:txBody>
          <a:bodyPr>
            <a:spAutoFit/>
          </a:bodyPr>
          <a:lstStyle/>
          <a:p>
            <a:pPr algn="ctr" eaLnBrk="1" fontAlgn="auto" hangingPunct="1">
              <a:spcBef>
                <a:spcPts val="0"/>
              </a:spcBef>
              <a:spcAft>
                <a:spcPts val="0"/>
              </a:spcAft>
              <a:defRPr/>
            </a:pPr>
            <a:r>
              <a:rPr lang="en-US" sz="3733" dirty="0">
                <a:latin typeface="Calibri Light" panose="020F0302020204030204" pitchFamily="34" charset="0"/>
              </a:rPr>
              <a:t>86,5</a:t>
            </a:r>
            <a:r>
              <a:rPr lang="ru-RU" sz="3733" dirty="0">
                <a:latin typeface="Calibri Light" panose="020F0302020204030204" pitchFamily="34" charset="0"/>
              </a:rPr>
              <a:t> %</a:t>
            </a:r>
          </a:p>
        </p:txBody>
      </p:sp>
      <p:sp>
        <p:nvSpPr>
          <p:cNvPr id="6" name="TextBox 5">
            <a:extLst>
              <a:ext uri="{FF2B5EF4-FFF2-40B4-BE49-F238E27FC236}">
                <a16:creationId xmlns:a16="http://schemas.microsoft.com/office/drawing/2014/main" id="{2243FC05-2E15-0E9F-1BF9-3F4CE5F65803}"/>
              </a:ext>
            </a:extLst>
          </p:cNvPr>
          <p:cNvSpPr txBox="1"/>
          <p:nvPr/>
        </p:nvSpPr>
        <p:spPr>
          <a:xfrm>
            <a:off x="4380634" y="5768975"/>
            <a:ext cx="2455863" cy="461665"/>
          </a:xfrm>
          <a:prstGeom prst="rect">
            <a:avLst/>
          </a:prstGeom>
          <a:noFill/>
        </p:spPr>
        <p:txBody>
          <a:bodyPr>
            <a:spAutoFit/>
          </a:bodyPr>
          <a:lstStyle/>
          <a:p>
            <a:pPr algn="ctr" eaLnBrk="1" fontAlgn="auto" hangingPunct="1">
              <a:spcBef>
                <a:spcPts val="0"/>
              </a:spcBef>
              <a:spcAft>
                <a:spcPts val="0"/>
              </a:spcAft>
              <a:defRPr/>
            </a:pPr>
            <a:r>
              <a:rPr lang="ru-RU" sz="2400" dirty="0">
                <a:latin typeface="Calibri Light" panose="020F0302020204030204" pitchFamily="34" charset="0"/>
              </a:rPr>
              <a:t>6</a:t>
            </a:r>
            <a:r>
              <a:rPr lang="en-US" sz="2400" dirty="0">
                <a:latin typeface="Calibri Light" panose="020F0302020204030204" pitchFamily="34" charset="0"/>
              </a:rPr>
              <a:t>,2</a:t>
            </a:r>
            <a:r>
              <a:rPr lang="ru-RU" sz="2400" dirty="0">
                <a:latin typeface="Calibri Light" panose="020F0302020204030204" pitchFamily="34" charset="0"/>
              </a:rPr>
              <a:t> %</a:t>
            </a:r>
          </a:p>
        </p:txBody>
      </p:sp>
      <p:sp>
        <p:nvSpPr>
          <p:cNvPr id="7" name="TextBox 6">
            <a:extLst>
              <a:ext uri="{FF2B5EF4-FFF2-40B4-BE49-F238E27FC236}">
                <a16:creationId xmlns:a16="http://schemas.microsoft.com/office/drawing/2014/main" id="{E8C5BC33-80E7-6661-1F34-2F115F5660B6}"/>
              </a:ext>
            </a:extLst>
          </p:cNvPr>
          <p:cNvSpPr txBox="1"/>
          <p:nvPr/>
        </p:nvSpPr>
        <p:spPr>
          <a:xfrm>
            <a:off x="4380634" y="5391150"/>
            <a:ext cx="2455863" cy="461665"/>
          </a:xfrm>
          <a:prstGeom prst="rect">
            <a:avLst/>
          </a:prstGeom>
          <a:noFill/>
        </p:spPr>
        <p:txBody>
          <a:bodyPr>
            <a:spAutoFit/>
          </a:bodyPr>
          <a:lstStyle/>
          <a:p>
            <a:pPr algn="ctr" eaLnBrk="1" fontAlgn="auto" hangingPunct="1">
              <a:spcBef>
                <a:spcPts val="0"/>
              </a:spcBef>
              <a:spcAft>
                <a:spcPts val="0"/>
              </a:spcAft>
              <a:defRPr/>
            </a:pPr>
            <a:r>
              <a:rPr lang="ru-RU" sz="2400" dirty="0">
                <a:latin typeface="Calibri Light" panose="020F0302020204030204" pitchFamily="34" charset="0"/>
              </a:rPr>
              <a:t>7</a:t>
            </a:r>
            <a:r>
              <a:rPr lang="en-US" sz="2400" dirty="0">
                <a:latin typeface="Calibri Light" panose="020F0302020204030204" pitchFamily="34" charset="0"/>
              </a:rPr>
              <a:t>,3</a:t>
            </a:r>
            <a:r>
              <a:rPr lang="ru-RU" sz="2400" dirty="0">
                <a:latin typeface="Calibri Light" panose="020F0302020204030204" pitchFamily="34" charset="0"/>
              </a:rPr>
              <a:t> %</a:t>
            </a:r>
          </a:p>
        </p:txBody>
      </p:sp>
      <p:sp>
        <p:nvSpPr>
          <p:cNvPr id="14344" name="TextBox 9">
            <a:extLst>
              <a:ext uri="{FF2B5EF4-FFF2-40B4-BE49-F238E27FC236}">
                <a16:creationId xmlns:a16="http://schemas.microsoft.com/office/drawing/2014/main" id="{44586FC7-CEAE-59C4-0159-7539B4179580}"/>
              </a:ext>
            </a:extLst>
          </p:cNvPr>
          <p:cNvSpPr txBox="1">
            <a:spLocks noChangeArrowheads="1"/>
          </p:cNvSpPr>
          <p:nvPr/>
        </p:nvSpPr>
        <p:spPr bwMode="auto">
          <a:xfrm>
            <a:off x="6836497" y="5543402"/>
            <a:ext cx="2455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ru-RU" altLang="ru-RU" sz="3200" dirty="0">
                <a:latin typeface="Calibri Light" panose="020F0302020204030204" pitchFamily="34" charset="0"/>
              </a:rPr>
              <a:t>13</a:t>
            </a:r>
            <a:r>
              <a:rPr lang="en-US" altLang="ru-RU" sz="3200" dirty="0">
                <a:latin typeface="Calibri Light" panose="020F0302020204030204" pitchFamily="34" charset="0"/>
              </a:rPr>
              <a:t>,</a:t>
            </a:r>
            <a:r>
              <a:rPr lang="ru-RU" altLang="ru-RU" sz="3200" dirty="0">
                <a:latin typeface="Calibri Light" panose="020F0302020204030204" pitchFamily="34" charset="0"/>
              </a:rPr>
              <a:t>5 %</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887</TotalTime>
  <Words>1391</Words>
  <Application>Microsoft Office PowerPoint</Application>
  <PresentationFormat>Широкоэкранный</PresentationFormat>
  <Paragraphs>177</Paragraphs>
  <Slides>34</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34</vt:i4>
      </vt:variant>
    </vt:vector>
  </HeadingPairs>
  <TitlesOfParts>
    <vt:vector size="40" baseType="lpstr">
      <vt:lpstr>Arial</vt:lpstr>
      <vt:lpstr>Avenir Next LT Pro</vt:lpstr>
      <vt:lpstr>Calibri</vt:lpstr>
      <vt:lpstr>Calibri Light</vt:lpstr>
      <vt:lpstr>Times New Roman</vt:lpstr>
      <vt:lpstr>Тема Office</vt:lpstr>
      <vt:lpstr>Название презентации</vt:lpstr>
      <vt:lpstr>Заголовок слайда</vt:lpstr>
      <vt:lpstr>Первый элемент +  второй элемент</vt:lpstr>
      <vt:lpstr>Презентация PowerPoint</vt:lpstr>
      <vt:lpstr>Одномоментное использование</vt:lpstr>
      <vt:lpstr>Презентация PowerPoint</vt:lpstr>
      <vt:lpstr>Заголовок слайда</vt:lpstr>
      <vt:lpstr>Заголовок слайда Подзаголовок слайда</vt:lpstr>
      <vt:lpstr>Заголовок слайда</vt:lpstr>
      <vt:lpstr>Заголовок слайда пример с таблицей заливку ячеек можно изменить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Заголовк слайда и крупный рисунок. </vt:lpstr>
      <vt:lpstr>Презентация PowerPoint</vt:lpstr>
      <vt:lpstr>Презентация PowerPoint</vt:lpstr>
      <vt:lpstr>Презентация PowerPoint</vt:lpstr>
      <vt:lpstr>Презентация PowerPoint</vt:lpstr>
      <vt:lpstr>Презентация PowerPoint</vt:lpstr>
      <vt:lpstr>3D-реконструкция</vt:lpstr>
      <vt:lpstr>Изображение на весь слайд</vt:lpstr>
      <vt:lpstr>Презентация PowerPoint</vt:lpstr>
      <vt:lpstr>Презентация PowerPoint</vt:lpstr>
      <vt:lpstr>Презентация PowerPoint</vt:lpstr>
      <vt:lpstr>Презентация PowerPoint</vt:lpstr>
      <vt:lpstr>Слайд с таблицей можно отмечать ячейки заливкой цветом</vt:lpstr>
      <vt:lpstr>Заголовок слайда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Реабилитация пациентов с дефектами нижней челюсти с использованием аллогенных трансплантатов и дентальных имплантатов</dc:title>
  <dc:creator>Илья Коротик</dc:creator>
  <cp:lastModifiedBy>Пьянкова Кристина Александровна</cp:lastModifiedBy>
  <cp:revision>23</cp:revision>
  <dcterms:created xsi:type="dcterms:W3CDTF">2023-08-25T14:49:58Z</dcterms:created>
  <dcterms:modified xsi:type="dcterms:W3CDTF">2023-09-12T12:30:03Z</dcterms:modified>
</cp:coreProperties>
</file>