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559675" cy="4716463"/>
  <p:notesSz cx="6858000" cy="9144000"/>
  <p:defaultTextStyle>
    <a:defPPr>
      <a:defRPr lang="ru-RU"/>
    </a:defPPr>
    <a:lvl1pPr marL="0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1pPr>
    <a:lvl2pPr marL="302392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2pPr>
    <a:lvl3pPr marL="604784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3pPr>
    <a:lvl4pPr marL="907176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4pPr>
    <a:lvl5pPr marL="1209568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5pPr>
    <a:lvl6pPr marL="1511960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6pPr>
    <a:lvl7pPr marL="1814352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7pPr>
    <a:lvl8pPr marL="2116745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8pPr>
    <a:lvl9pPr marL="2419137" algn="l" defTabSz="604784" rtl="0" eaLnBrk="1" latinLnBrk="0" hangingPunct="1">
      <a:defRPr sz="11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6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56" y="96"/>
      </p:cViewPr>
      <p:guideLst>
        <p:guide orient="horz" pos="148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60" y="771884"/>
            <a:ext cx="5669756" cy="1642028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2477235"/>
            <a:ext cx="5669756" cy="1138720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24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2" y="251108"/>
            <a:ext cx="1630055" cy="39969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51108"/>
            <a:ext cx="4795669" cy="39969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11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80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0" y="1175841"/>
            <a:ext cx="6520220" cy="1961917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0" y="3156319"/>
            <a:ext cx="6520220" cy="1031726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8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1255540"/>
            <a:ext cx="3212862" cy="29925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1255540"/>
            <a:ext cx="3212862" cy="29925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51108"/>
            <a:ext cx="6520220" cy="9116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2" y="1156189"/>
            <a:ext cx="3198097" cy="566630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2" y="1722819"/>
            <a:ext cx="3198097" cy="25340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5" y="1156189"/>
            <a:ext cx="3213847" cy="566630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5" y="1722819"/>
            <a:ext cx="3213847" cy="25340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11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19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72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14431"/>
            <a:ext cx="2438192" cy="1100508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679084"/>
            <a:ext cx="3827085" cy="3351746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414939"/>
            <a:ext cx="2438192" cy="2621349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14431"/>
            <a:ext cx="2438192" cy="1100508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679084"/>
            <a:ext cx="3827085" cy="3351746"/>
          </a:xfrm>
        </p:spPr>
        <p:txBody>
          <a:bodyPr anchor="t"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414939"/>
            <a:ext cx="2438192" cy="2621349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773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51108"/>
            <a:ext cx="6520220" cy="9116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255540"/>
            <a:ext cx="6520220" cy="2992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371463"/>
            <a:ext cx="1700927" cy="2511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798BE-DB08-40B4-81AE-612C3B453EFC}" type="datetimeFigureOut">
              <a:rPr lang="ru-RU" smtClean="0"/>
              <a:t>30.04.2021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371463"/>
            <a:ext cx="2551390" cy="2511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371463"/>
            <a:ext cx="1700927" cy="2511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3DE1A-E1DC-437A-8BC6-97E3890C7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63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3559" y="2892163"/>
            <a:ext cx="44631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rgbClr val="D53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Глубокоуважаемые коллеги!</a:t>
            </a:r>
            <a:endParaRPr lang="ru-RU" sz="1000" b="1" dirty="0">
              <a:solidFill>
                <a:srgbClr val="D531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559" y="3138384"/>
            <a:ext cx="68525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rgbClr val="D53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Примите </a:t>
            </a:r>
            <a:r>
              <a:rPr lang="ru-RU" sz="1000" b="1" dirty="0">
                <a:solidFill>
                  <a:srgbClr val="D531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искренние поздравления с майскими праздниками – Днем труда и  Днем Великой Победы!</a:t>
            </a:r>
          </a:p>
          <a:p>
            <a:pPr algn="just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Эти праздники в сердцах у каждого из нас. 1 мая символизирует трудовой подвиг рабочих, а 9 мая – героизм советского народа, солдат и офицеров, которые сражались за нашу свободу. Все вместе мы должны бережно хранить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память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славных подвигах наших предков и ставить их в пример подрастающему поколению.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От всей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души </a:t>
            </a:r>
            <a:r>
              <a:rPr lang="ru-RU" sz="1000" smtClean="0">
                <a:latin typeface="Arial" panose="020B0604020202020204" pitchFamily="34" charset="0"/>
                <a:cs typeface="Arial" panose="020B0604020202020204" pitchFamily="34" charset="0"/>
              </a:rPr>
              <a:t>желаем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вам мира, добра, крепкого здоровья и по-настоящему весеннего настроения!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2687" y="4086756"/>
            <a:ext cx="1823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Ректор 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СамГМУ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профессор РАН </a:t>
            </a:r>
          </a:p>
          <a:p>
            <a:pPr algn="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Александр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Колсанов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05024" y="4115698"/>
            <a:ext cx="1823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Президент 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СамГМУ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академик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РАН </a:t>
            </a:r>
          </a:p>
          <a:p>
            <a:pPr algn="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Геннадий Котельников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72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101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 Геннадьевич Петровский</dc:creator>
  <cp:lastModifiedBy>Марина Александровна Ярчук</cp:lastModifiedBy>
  <cp:revision>11</cp:revision>
  <dcterms:created xsi:type="dcterms:W3CDTF">2021-04-30T06:19:30Z</dcterms:created>
  <dcterms:modified xsi:type="dcterms:W3CDTF">2021-04-30T09:50:36Z</dcterms:modified>
</cp:coreProperties>
</file>