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62" r:id="rId3"/>
    <p:sldId id="263" r:id="rId4"/>
    <p:sldId id="264" r:id="rId5"/>
    <p:sldId id="271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620CEDC-BE9F-4BD3-9DA0-64BC04353501}">
          <p14:sldIdLst>
            <p14:sldId id="270"/>
            <p14:sldId id="262"/>
            <p14:sldId id="263"/>
            <p14:sldId id="264"/>
            <p14:sldId id="271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8633" autoAdjust="0"/>
  </p:normalViewPr>
  <p:slideViewPr>
    <p:cSldViewPr>
      <p:cViewPr varScale="1">
        <p:scale>
          <a:sx n="101" d="100"/>
          <a:sy n="101" d="100"/>
        </p:scale>
        <p:origin x="1512" y="-15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752238"/>
              </p:ext>
            </p:extLst>
          </p:nvPr>
        </p:nvGraphicFramePr>
        <p:xfrm>
          <a:off x="539552" y="1433737"/>
          <a:ext cx="8064895" cy="5411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51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          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Мероприятие   </a:t>
                      </a:r>
                      <a:r>
                        <a:rPr lang="ru-RU" sz="1400" dirty="0">
                          <a:effectLst/>
                        </a:rPr>
                        <a:t>  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Месяц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проведе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-        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Ответственный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исполнитель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 ректора о деятельности  ФГБОУ ВО БГМУ Минздрава России за   2022 /2023 учебный год.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Август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Ректор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4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 готовности структурных подразделений Университета к    новому учебному году.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готовности к государственному аккредитационному мониторингу по основным профессиональным образовательным программам Университета.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    Август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Август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Начальник УМУ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Начальник УМУ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4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Информация о мониторинге эффективности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деятельности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образовательной организации.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Август-      сентябрь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Начальник УМУ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6.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7.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   ГИА  выпускников 2022/2023 учебного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года. 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Итоги приема поступающих в 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ФГБОУ ВО БГМУ Минздрава России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2023г. 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 назначении дополнительной ежемесячной стипендии категориям обучающихся, являющихся победителями олимпиад и набравших 100 баллов по результатам единого государственного экзамена.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  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 готовности к международной аккредитации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 специалитета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    Август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Август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Август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Август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Ответственный секретарь приемной комиссии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Ответственный секретарь приемной комиссии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Начальник  УМУ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420" y="332656"/>
            <a:ext cx="7067128" cy="1101081"/>
          </a:xfrm>
        </p:spPr>
        <p:txBody>
          <a:bodyPr>
            <a:noAutofit/>
          </a:bodyPr>
          <a:lstStyle/>
          <a:p>
            <a:r>
              <a:rPr lang="ru-RU" sz="1800" b="1" u="sng" dirty="0">
                <a:solidFill>
                  <a:schemeClr val="tx1"/>
                </a:solidFill>
                <a:latin typeface="+mn-lt"/>
              </a:rPr>
              <a:t> </a:t>
            </a:r>
            <a:br>
              <a:rPr lang="ru-RU" sz="1400" b="1" u="sng" dirty="0">
                <a:solidFill>
                  <a:schemeClr val="tx1"/>
                </a:solidFill>
                <a:latin typeface="+mn-lt"/>
              </a:rPr>
            </a:br>
            <a:r>
              <a:rPr lang="ru-RU" sz="1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+mn-lt"/>
              </a:rPr>
              <a:t>ПЛАН  РАБОТЫ (</a:t>
            </a:r>
            <a:r>
              <a:rPr lang="ru-RU" sz="1800" b="1" u="sng" dirty="0">
                <a:solidFill>
                  <a:srgbClr val="C00000"/>
                </a:solidFill>
                <a:latin typeface="+mn-lt"/>
              </a:rPr>
              <a:t>проект</a:t>
            </a:r>
            <a:r>
              <a:rPr lang="ru-RU" sz="1600" b="1" dirty="0">
                <a:solidFill>
                  <a:srgbClr val="C00000"/>
                </a:solidFill>
                <a:latin typeface="+mn-lt"/>
              </a:rPr>
              <a:t>)</a:t>
            </a:r>
            <a:br>
              <a:rPr lang="ru-RU" sz="1600" b="1" dirty="0">
                <a:solidFill>
                  <a:srgbClr val="C00000"/>
                </a:solidFill>
                <a:latin typeface="+mn-lt"/>
              </a:rPr>
            </a:br>
            <a:r>
              <a:rPr lang="ru-RU" sz="1600" b="1" dirty="0">
                <a:solidFill>
                  <a:srgbClr val="C00000"/>
                </a:solidFill>
                <a:latin typeface="+mn-lt"/>
              </a:rPr>
              <a:t>УЧЕНОГО СОВЕТА ФГБОУ ВО «БАШКИРСКИЙ ГОСУДАРСТВЕННЫЙ МЕДИЦИНСКИЙ УНИВЕРСИТЕТ» МИНЗДРАВА РОССИИ  НА  </a:t>
            </a:r>
            <a:r>
              <a:rPr lang="ru-RU" sz="2000" b="1" dirty="0">
                <a:solidFill>
                  <a:srgbClr val="C00000"/>
                </a:solidFill>
                <a:latin typeface="+mn-lt"/>
              </a:rPr>
              <a:t>2023– 2024 </a:t>
            </a:r>
            <a:r>
              <a:rPr lang="ru-RU" sz="1600" b="1" dirty="0">
                <a:solidFill>
                  <a:srgbClr val="C00000"/>
                </a:solidFill>
                <a:latin typeface="+mn-lt"/>
              </a:rPr>
              <a:t>УЧЕБНЫЙ ГОД</a:t>
            </a:r>
            <a:br>
              <a:rPr lang="ru-RU" sz="1400" dirty="0">
                <a:solidFill>
                  <a:srgbClr val="FF0000"/>
                </a:solidFill>
                <a:latin typeface="+mn-lt"/>
              </a:rPr>
            </a:br>
            <a:endParaRPr lang="ru-RU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548" y="188640"/>
            <a:ext cx="1238452" cy="12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004759"/>
              </p:ext>
            </p:extLst>
          </p:nvPr>
        </p:nvGraphicFramePr>
        <p:xfrm>
          <a:off x="539552" y="908720"/>
          <a:ext cx="8208912" cy="60122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подготовке к лицензированию новых программ специалитета.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Отчет и выборы на должность                  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заведующего кафедрой, декана факультета.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Август – июнь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Август – июнь 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Начальник УМУ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УК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Избрание на должность (конкурсные дела ).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Август-июнь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Начальник УК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9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Представление к присвоению ученых званий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профессора и доцента по научной специальности.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Август – июнь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Ученый секретарь совета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Утверждение тем  докторских  диссертаций.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Август – июнь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НиМД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4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Наградные дела.                                        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Август – июнь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УК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31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16.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17.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18.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Награждение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обучающихся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по итогам        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участия во всероссийских (с международным участием)  олимпиадах, научных конференциях, культурно-массовых мероприятиях.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Утверждение локальных нормативных актов.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размера стипендии обучающимся в БГМУ с сентября 2023г. Утверждение   стоимости проживания в общежитиях БГМУ.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плана мероприятий по обеспечению внутренней независимой оценки качества образования.</a:t>
                      </a:r>
                      <a:r>
                        <a:rPr lang="ru-RU" sz="1400" b="1" dirty="0">
                          <a:effectLst/>
                          <a:latin typeface="+mn-lt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Август – июнь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Август – июнь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Август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Сентябрь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НиМД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ВСР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Руководители структурных   подразделений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ПФУ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УМУ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12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365183"/>
              </p:ext>
            </p:extLst>
          </p:nvPr>
        </p:nvGraphicFramePr>
        <p:xfrm>
          <a:off x="395536" y="908720"/>
          <a:ext cx="8352927" cy="6403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34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23.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Утверждение плана работы вуза на 2023/2024 учебный год.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 деятельности проектного управления по развитию образования.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назначении дополнительной стипендии победителям и призерам Всероссийской </a:t>
                      </a:r>
                      <a:r>
                        <a:rPr lang="ru-RU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внутривузовской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олимпиады по химии и биологии «Призвание - медицина» для обучающихся 10 - 11 классов, поступившим в БГМУ на бюджетной основе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состоянии официального сайта Университета.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правил приема поступающих на обучение по образовательным программам высшего образования-программам бакалавриата, специалитета, магистратуры, по программам подготовки научно-педагогических кадров в аспирантуре на  2024/2025 учебный год.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Сентябрь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Сентябрь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Сентябрь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Октябрь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Ок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тябрь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УМУ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Руководитель проектного управления по развитию образования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Руководитель проектного управления по развитию образования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УИТ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Ответственный секретарь приемной комиссии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251" marR="6325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214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38574"/>
              </p:ext>
            </p:extLst>
          </p:nvPr>
        </p:nvGraphicFramePr>
        <p:xfrm>
          <a:off x="467544" y="764704"/>
          <a:ext cx="8208913" cy="8709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09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26.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27.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28.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29.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30.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53597" marR="53597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Отчет о работе управления охраны труда, пожарной и экологической безопасности по соблюдению требования охраны труда и пожарной безопасности в Университете. Об изменениях в действующем законодательстве.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Итоги промежуточной аттестации обучающихся (летней экзаменационной сессии) 2022/2023 учебного года.  </a:t>
                      </a:r>
                    </a:p>
                    <a:p>
                      <a:pPr rtl="0" eaLnBrk="1" fontAlgn="auto" latinLnBrk="0" hangingPunct="1"/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eaLnBrk="1" fontAlgn="auto" latinLnBrk="0" hangingPunct="1"/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Конференция работников и обучающихся Университета по избранию членов ученого совета БГМУ вместо выбывших.</a:t>
                      </a:r>
                    </a:p>
                    <a:p>
                      <a:pPr rtl="0" eaLnBrk="1" fontAlgn="auto" latinLnBrk="0" hangingPunct="1"/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eaLnBrk="1" fontAlgn="auto" latinLnBrk="0" hangingPunct="1"/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результатах первичной аккредитации выпускников и первичной специализированной аккредитации специалистов в 2023г.</a:t>
                      </a:r>
                    </a:p>
                    <a:p>
                      <a:pPr rtl="0" eaLnBrk="1" fontAlgn="auto" latinLnBrk="0" hangingPunct="1"/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eaLnBrk="1" fontAlgn="auto" latinLnBrk="0" hangingPunct="1"/>
                      <a:r>
                        <a:rPr lang="ru-RU" sz="14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кандидатуры ответственного секретаря приемной комиссии на 2024/2025 учебный год.</a:t>
                      </a:r>
                    </a:p>
                    <a:p>
                      <a:pPr rtl="0" eaLnBrk="1" fontAlgn="auto" latinLnBrk="0" hangingPunct="1"/>
                      <a:r>
                        <a:rPr lang="ru-RU" sz="14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кандидатур председателей государственных экзаменационных комиссий на 2024г.</a:t>
                      </a:r>
                    </a:p>
                    <a:p>
                      <a:pPr rtl="0" eaLnBrk="1" fontAlgn="auto" latinLnBrk="0" hangingPunct="1"/>
                      <a:endParaRPr lang="ru-RU" sz="14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eaLnBrk="1" fontAlgn="auto" latinLnBrk="0" hangingPunct="1"/>
                      <a:r>
                        <a:rPr lang="ru-RU" sz="14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Совершенствование политики Университета в области интеллектуальной собственности.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597" marR="53597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Октябрь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Октябрь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В течение года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Октябрь-   Ноябрь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Ноябрь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Ноябрь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Декабрь</a:t>
                      </a:r>
                    </a:p>
                  </a:txBody>
                  <a:tcPr marL="53597" marR="535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Начальник УОТПЭБ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УМУ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Начальник УК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Проректор по  РРЗ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Ректор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Проректор по УР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Начальник УМУ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И.о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проректора по </a:t>
                      </a:r>
                      <a:r>
                        <a:rPr lang="ru-RU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ИРиЦТ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3597" marR="5359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620745"/>
              </p:ext>
            </p:extLst>
          </p:nvPr>
        </p:nvGraphicFramePr>
        <p:xfrm>
          <a:off x="539551" y="836712"/>
          <a:ext cx="8208913" cy="7618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31.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32.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Отчет о международной деятельности Университета   за 2023г.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Отчет о работе ученого совета Университета  и     выполнении его  решений за 2023г.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53597" marR="5359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Декабрь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Декабрь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</a:t>
                      </a:r>
                    </a:p>
                  </a:txBody>
                  <a:tcPr marL="53597" marR="53597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Начальник управления   международной деятельности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Ученый секретарь совета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3597" marR="5359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3105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33.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34.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35.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36.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37.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 об итогах работы Совета старейшин Университета за 2023г.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Итоги реализации программы «Приоритет-2030» за 2023г.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О проведении самообследования образовательной организации.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нормативов материального обеспечения детей-сирот и детей, оставшихся без попечения родителей на 2024г.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Отчет об итогах НИР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2023г.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 работе диссертационных советов Университета: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21.2.004.01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;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21.2.004.02; 21.2.004.03 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в 2023 г.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Утверждение плана НИР на 2024г.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Декабрь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Январь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Январь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Январь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Февраль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Председатель Совета старейшин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Ректор,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Руководитель проектного офиса «Приоритет -2030».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Проректор по УР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ПФУ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НРиМД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3664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   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u="none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28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273544"/>
              </p:ext>
            </p:extLst>
          </p:nvPr>
        </p:nvGraphicFramePr>
        <p:xfrm>
          <a:off x="395536" y="332656"/>
          <a:ext cx="8352928" cy="640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38.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Утверждение плана научных работ, выполняемых в рамках государственного задания на 2024г.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правил приема поступающих на обучение по образовательным программам  среднего профессионального образования на 2024/2025</a:t>
                      </a:r>
                      <a:r>
                        <a:rPr lang="ru-RU" sz="1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учебный год.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   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Февраль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Февраль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НРиМД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Ответственный секретарь приемной  комиссии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6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40.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41.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результатах деятельности ИДПО за 2023г.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 развитии материально-технической базы Университета.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плана ремонтно-строительных работ на 2023г.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Февраль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Февраль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Февраль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Директор ИДПО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Проректор по АХР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Проректор по АХР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6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44.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45.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Запуск цифровых технологий в стоматологии в КСП.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Отчет о самообследовании образовательной организации.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Итоги промежуточной аттестации обучающихся (зимней экзаменационной сессии) 2023/2024 учебного года.</a:t>
                      </a:r>
                      <a:r>
                        <a:rPr lang="ru-RU" sz="1400" b="1" dirty="0">
                          <a:effectLst/>
                          <a:latin typeface="+mn-lt"/>
                        </a:rPr>
                        <a:t>                         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Итоги стратегического проекта «Офтальмологический кластер» в рамках реализации программы «Приоритет-2030» за 2023г.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     Февраль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       Март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Март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 Март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Гл. врач КСП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Проректор по УР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Начальник УМУ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проекта, директор 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УфНИИ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ГБ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                                                                               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239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417320"/>
              </p:ext>
            </p:extLst>
          </p:nvPr>
        </p:nvGraphicFramePr>
        <p:xfrm>
          <a:off x="323528" y="476672"/>
          <a:ext cx="8352927" cy="10853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1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2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642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48.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49.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правил приема на обучение по образовательным программам высшего образования-программам ординатуры на 2023/2024 учебный год.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Итоги стратегического проекта «Мишень-ориентированные биологически активные вещества»  в рамках реализации программы «Приоритет-2030» за 2023г.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взаимодействии Университета с медицинскими кластерами и учреждениями здравоохранения Республики Башкортостан.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  Март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Апрель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Апрель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Ответственный секретарь приемной комиссии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Руководитель проекта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РРЗ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0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51.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Клиники БГМУ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 итогах работы за 2023г.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 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КСП  об итогах работы за 2023г.</a:t>
                      </a:r>
                      <a:endParaRPr lang="ru-RU" sz="1400" b="1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      Апрель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 Апрель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Главный врач Клиники БГМУ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Главный врач КСП  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15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52.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53.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54.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55.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Итоги   </a:t>
                      </a:r>
                      <a:r>
                        <a:rPr lang="ru-RU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учебно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методической деятельности за 2023г.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учебных планов и основных образовательных программ  высшего образования и среднего профессионального образования  на 2024/2025 учебный год.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победителей и призеров   Всероссийской </a:t>
                      </a:r>
                      <a:r>
                        <a:rPr lang="ru-RU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внутривузовской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многопрофильной олимпиады по химии, биологии, физике «Призвание-медицина» для обучающихся 10-11 классов общеобразовательных учреждений в 2024г.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Итоги стратегического проекта «Биоинженерия» в рамках реализации программы «Приоритет-2030».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</a:t>
                      </a:r>
                      <a:r>
                        <a:rPr lang="ru-RU" sz="1400" b="1" dirty="0">
                          <a:effectLst/>
                          <a:latin typeface="+mn-lt"/>
                        </a:rPr>
                        <a:t> Апрель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 Апрель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  Апрель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  Май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Начальник УМУ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Начальник УМУ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Руководитель проектного управления по развитию образования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Проректор по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НиМД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4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 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  <a:ea typeface="Times New Roman"/>
                        </a:rPr>
                        <a:t>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70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     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237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328061"/>
              </p:ext>
            </p:extLst>
          </p:nvPr>
        </p:nvGraphicFramePr>
        <p:xfrm>
          <a:off x="248670" y="476672"/>
          <a:ext cx="8715818" cy="9088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56.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57.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58.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59.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Times New Roman"/>
                        </a:rPr>
                        <a:t> 60.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Отчет ВЦГПХ об итогах работы за 2023г.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   об исполнении плана финансово-хозяйственной деятельности   ФГБОУ ВО БГМУ Минздрава России за 2023 и первое полугодие 2024 гг.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стоимости образовательных услуг для российских и иностранных обучающихся на 2024/2025 учебный год.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 Уф НИИ ГБ об итогах работы за 2023г.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Итоги стратегического проекта «Технологии персонифицированной медицины» в рамках реализации программы «Приоритет-2030» за 2023г.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Май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Май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Май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Май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Июнь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Директор ВЦГПХ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Главный бухгалтер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Начальник ПФУ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Директор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УфНИИ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ГБ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И.о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проректора по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ИРиЦТ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61.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тверждение кандидатур студентов и аспирантов на получение стипендии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Президента РФ, Правительства РФ,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Главы Республики Башкортостан.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Июнь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 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Проректор по 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Проректор по 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НиМД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42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62.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63.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Утверждение плана работы ученого совета Университета на 2024/2025 учебный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год.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деятельности лабораторий   Института фундаментальной медицины и Института урологии и клинической онкологии.</a:t>
                      </a:r>
                    </a:p>
                    <a:p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Июнь-август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течение года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Ученый секретарь  совета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Проректор по 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НиМД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Заведующие лабораториями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473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3841</TotalTime>
  <Words>1451</Words>
  <Application>Microsoft Office PowerPoint</Application>
  <PresentationFormat>Экран (4:3)</PresentationFormat>
  <Paragraphs>671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Candara</vt:lpstr>
      <vt:lpstr>Symbol</vt:lpstr>
      <vt:lpstr>Times New Roman</vt:lpstr>
      <vt:lpstr>Волна</vt:lpstr>
      <vt:lpstr>   ПЛАН  РАБОТЫ (проект) УЧЕНОГО СОВЕТА ФГБОУ ВО «БАШКИРСКИЙ ГОСУДАРСТВЕННЫЙ МЕДИЦИНСКИЙ УНИВЕРСИТЕТ» МИНЗДРАВА РОССИИ  НА  2023– 2024 УЧЕБНЫЙ ГОД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BigFinishingGuzzled</dc:creator>
  <cp:lastModifiedBy>Меркушева Алевтина Петровна</cp:lastModifiedBy>
  <cp:revision>260</cp:revision>
  <dcterms:created xsi:type="dcterms:W3CDTF">2013-06-24T13:21:22Z</dcterms:created>
  <dcterms:modified xsi:type="dcterms:W3CDTF">2023-08-22T06:10:55Z</dcterms:modified>
</cp:coreProperties>
</file>