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58" r:id="rId5"/>
    <p:sldId id="261" r:id="rId6"/>
    <p:sldId id="262" r:id="rId7"/>
    <p:sldId id="265" r:id="rId8"/>
    <p:sldId id="264" r:id="rId9"/>
    <p:sldId id="267" r:id="rId10"/>
    <p:sldId id="268" r:id="rId11"/>
    <p:sldId id="271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3" autoAdjust="0"/>
  </p:normalViewPr>
  <p:slideViewPr>
    <p:cSldViewPr>
      <p:cViewPr varScale="1">
        <p:scale>
          <a:sx n="101" d="100"/>
          <a:sy n="101" d="100"/>
        </p:scale>
        <p:origin x="19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118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27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92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26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98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159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885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72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460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08.11.2024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98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896543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Организация «Павловских (малые медицинские) классов» в рамках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предуниверсариев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во всех муниципальных районах и городских округах Республики Башкортостан в 2023 году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профессор А.Ф.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Каюмова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12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Проекты БГМУ в предпрофессиональном образовании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918741"/>
              </p:ext>
            </p:extLst>
          </p:nvPr>
        </p:nvGraphicFramePr>
        <p:xfrm>
          <a:off x="2915816" y="1052736"/>
          <a:ext cx="4392488" cy="5608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окумент" r:id="rId2" imgW="7210427" imgH="9206540" progId="Word.Document.12">
                  <p:embed/>
                </p:oleObj>
              </mc:Choice>
              <mc:Fallback>
                <p:oleObj name="Документ" r:id="rId2" imgW="7210427" imgH="92065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15816" y="1052736"/>
                        <a:ext cx="4392488" cy="56083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5652120" y="314096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652120" y="537321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860032" y="587727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11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1143000"/>
          </a:xfrm>
        </p:spPr>
        <p:txBody>
          <a:bodyPr>
            <a:normAutofit fontScale="90000"/>
          </a:bodyPr>
          <a:lstStyle/>
          <a:p>
            <a:br>
              <a:rPr lang="ru-RU" sz="2200" dirty="0"/>
            </a:br>
            <a:br>
              <a:rPr lang="ru-RU" sz="2200" dirty="0"/>
            </a:br>
            <a:br>
              <a:rPr lang="ru-RU" sz="2200" dirty="0"/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Павловские классы в муниципальных районах Республики Башкортостан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(количество желающих пройти обучение на 31.03.2023 г.)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200" b="1" dirty="0"/>
            </a:br>
            <a:r>
              <a:rPr lang="ru-RU" b="1" dirty="0"/>
              <a:t> 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187616"/>
              </p:ext>
            </p:extLst>
          </p:nvPr>
        </p:nvGraphicFramePr>
        <p:xfrm>
          <a:off x="2987824" y="1916832"/>
          <a:ext cx="307022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окумент" r:id="rId2" imgW="6627215" imgH="8774572" progId="Word.Document.12">
                  <p:embed/>
                </p:oleObj>
              </mc:Choice>
              <mc:Fallback>
                <p:oleObj name="Документ" r:id="rId2" imgW="6627215" imgH="877457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87824" y="1916832"/>
                        <a:ext cx="3070225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674147"/>
              </p:ext>
            </p:extLst>
          </p:nvPr>
        </p:nvGraphicFramePr>
        <p:xfrm>
          <a:off x="179512" y="548684"/>
          <a:ext cx="8712968" cy="6347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4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2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5771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Наименование районов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Районный центр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Количество обучающихся в 10 классе, проходящие обучение в химико-биологических классах и  планирующих поступать в БГМУ (9 класс на 01.09.2023 г.)</a:t>
                      </a:r>
                      <a:endParaRPr lang="ru-RU" sz="800" b="1" i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5715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Количество обучающихся в 11 классе, проходящие обучение в химико-биологических классах и  планирующих поступать в БГМУ (10 класс на 01.09.2023 г.)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71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Абзелиловский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Аскарово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71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Альшеевский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Раевский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71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Архангельский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Архангельское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Аскинский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Аскино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Аургазинский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</a:t>
                      </a: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Толбазы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Баймакский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Г.Баймак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Бакалинский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С.Бакалы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Балтачевский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С.Старобалтачево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Белебеевский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Г. Белебей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Белокатайский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С.Новобелокатай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Белорецкий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Г.Белорецк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Бижбулякский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Бижбуляк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Бирский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Г.Бирск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Благоварский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С.Языково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Благовещенский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 Благовещенск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Буздякский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Буздяк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Бураевский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С.Бураево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189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Бурзянский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С.Старосубхангулово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Гафурийский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С.Красноусольский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Давлекановский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Г. Давлеканово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Дуванский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С. Месягутово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Дюртюлинский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Г. Дюртюли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Ермекеевский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 Ермекеево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Зианчуринский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8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Исянгулово</a:t>
                      </a:r>
                      <a:endParaRPr lang="ru-RU" sz="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266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Зилаирский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 Зилаир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77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407711"/>
              </p:ext>
            </p:extLst>
          </p:nvPr>
        </p:nvGraphicFramePr>
        <p:xfrm>
          <a:off x="323528" y="188640"/>
          <a:ext cx="8424935" cy="6079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1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34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26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Иглинский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С.Иглино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11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14 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27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Илишевский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С.Вернеяркеево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0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15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28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Ишимбайский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Г.Ишимбай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17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22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29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Калтасинский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С.Калтасы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18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5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30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Караидельский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С.Караидель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31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Кармаскалинский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С.Кармаскалы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20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15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32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Кигинский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С.Верхние</a:t>
                      </a:r>
                      <a:r>
                        <a:rPr lang="ru-RU" sz="700" b="1" dirty="0">
                          <a:effectLst/>
                        </a:rPr>
                        <a:t> Киги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10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5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33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Краснокамский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С.Николо</a:t>
                      </a:r>
                      <a:r>
                        <a:rPr lang="ru-RU" sz="700" b="1" dirty="0">
                          <a:effectLst/>
                        </a:rPr>
                        <a:t>-Березовка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34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Кугарчинский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С. Мраково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9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13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35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Кушнаренковский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 Кушнаренково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8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8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36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Куюргазинский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С.Ермалаево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37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Мелеузовский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Г.Мелеуз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38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Мечетлинский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С.Большеустьикинское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39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Мишкинский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С.Мишкино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40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Миякинский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 Киргиз-</a:t>
                      </a:r>
                      <a:r>
                        <a:rPr lang="ru-RU" sz="700" b="1" dirty="0" err="1">
                          <a:effectLst/>
                        </a:rPr>
                        <a:t>Мияки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41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Нуримановский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С. Красная горка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10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10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42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Салаватский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С.Малояз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43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Стерлибашевский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С. Стерлибашево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2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5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44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Стерлитамакский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Г.Стерлитамак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45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Татышлинский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 Верхние Татышлы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46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Туймазинский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Г.Туймазы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47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Уфимский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Г.Уфа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44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31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48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Учалинский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Г.Учалы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0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28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49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Федоровский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С.Федоровка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50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Хайбуллинский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 </a:t>
                      </a:r>
                      <a:r>
                        <a:rPr lang="ru-RU" sz="700" b="1" dirty="0" err="1">
                          <a:effectLst/>
                        </a:rPr>
                        <a:t>Акьяр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12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10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51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Чекмагушевский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С Чекмагуш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40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52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Чишминский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П.Чишмы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26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21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53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Шаранский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 Шаран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54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Янаульский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l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Г. Янаул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</a:rPr>
                        <a:t> </a:t>
                      </a:r>
                      <a:endParaRPr lang="ru-RU" sz="7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итого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564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466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96158"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 </a:t>
                      </a:r>
                      <a:endParaRPr lang="ru-RU" sz="7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всего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 gridSpan="2"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1030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507" marR="565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3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Нормативно – правовая база: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Концепция по развитию Павловских классов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Методические рекомендации по созданию и     реализации Павловских классов.</a:t>
            </a:r>
          </a:p>
        </p:txBody>
      </p:sp>
    </p:spTree>
    <p:extLst>
      <p:ext uri="{BB962C8B-B14F-4D97-AF65-F5344CB8AC3E}">
        <p14:creationId xmlns:p14="http://schemas.microsoft.com/office/powerpoint/2010/main" val="270708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effectLst/>
              </a:rPr>
              <a:t>Тема лекции по химии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627920"/>
              </p:ext>
            </p:extLst>
          </p:nvPr>
        </p:nvGraphicFramePr>
        <p:xfrm>
          <a:off x="230833" y="1052736"/>
          <a:ext cx="8455968" cy="5530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8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1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Тема лекции по химии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Кол-во часов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89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1. 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Теоретические основы биоорганической химии. Реакционная способность спиртов и фенолов.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65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2. 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Биологически важные реакции карбонильных соединений. Карбоновые кислоты и их производные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70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3. 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Гетерофункциональные органические соединения. Основные классы и особенности реакционной способности.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2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4. 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Некоторые вопросы физической химии. Химическая термодинамика. Химическое равновесие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35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5. 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Дисперсные системы. Получение, строение и свойства коллоидных частиц.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57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effectLst/>
              </a:rPr>
              <a:t>Тема лекции по генетике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380143"/>
              </p:ext>
            </p:extLst>
          </p:nvPr>
        </p:nvGraphicFramePr>
        <p:xfrm>
          <a:off x="374848" y="1124744"/>
          <a:ext cx="8229600" cy="5328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2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Тема лекции по генетике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Кол-во часов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76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1. 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Молекулярная биология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51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2. 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Виды взаимодействия аллельных и неаллельных генов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42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3. 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Сцепленное наследование. Опыты Моргана. Генетические карты хромосом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263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4. 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Морфология половых хромосом. Закономерности сцепленного с полом наследования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365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5 .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Методы изучения генетики человека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25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effectLst/>
              </a:rPr>
              <a:t>Тема лекции по физике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815488"/>
              </p:ext>
            </p:extLst>
          </p:nvPr>
        </p:nvGraphicFramePr>
        <p:xfrm>
          <a:off x="251520" y="1196753"/>
          <a:ext cx="8517632" cy="540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3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7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3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Тема лекции по физике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Кол-во часов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8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1. 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Основы молекулярно-кинетической теории. Идеальный газ.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8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2. 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Основы термодинамики. Свойства паров, жидкостей и твердых тел. Влажность воздуха.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05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3. 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Электромагнитная индукция.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427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4. 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Законы геометрической оптики. Волновая оптика: когерентность, интерференция, дифракция и дисперсия света.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0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</a:rPr>
                        <a:t>5. 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Состав атомного ядра. Характеристики ядра. Энергия связи нуклонов. Радиоактивность и ее виды.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60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Информация об обучающихся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медицинских классов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777881"/>
              </p:ext>
            </p:extLst>
          </p:nvPr>
        </p:nvGraphicFramePr>
        <p:xfrm>
          <a:off x="323528" y="1196752"/>
          <a:ext cx="8363272" cy="5386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3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7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3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ФИО обучающегося, претендующего на медаль «За особые успехи в учении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ФИО обучающегося, претендующего на 100-бальника по профильным предметам (физика, химия, биология) Указать предмет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ФИО обучающегося, планирующего поступление в БГМУ в 2023 году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МАОУ «Лицей №161» - 2 чел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г. Нефтекамск (лицей №1, гимназия №1)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«Лицей №5»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 чел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 «Гимназия №16»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«Башкирская гимназия №158 им. М.Карима»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«Центр Образования №35»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30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«Лицей №46»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«Лицей №42»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28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«Лицей №106 «Содружество»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МАОУ «Гимназия №115»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632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ГБОУ «Башкирская Республиканская гимназия – интернат №1 им. Р. Гарипова», 5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2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33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159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765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327806"/>
              </p:ext>
            </p:extLst>
          </p:nvPr>
        </p:nvGraphicFramePr>
        <p:xfrm>
          <a:off x="179512" y="620688"/>
          <a:ext cx="8507287" cy="6124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4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2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Предуниверсарии</a:t>
                      </a:r>
                      <a:r>
                        <a:rPr lang="ru-RU" sz="1400" dirty="0">
                          <a:effectLst/>
                        </a:rPr>
                        <a:t> на 2023 год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 класс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11 класс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744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ГБОУ «БР гимназия –интернат №1 имени Рами Гарипова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48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639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МОАУ «Гимназия №1» городского округа город Нефтекамск РБ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7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МОАУ «Лицей № 1» городского округа город Нефтекамск Республики Башкортостан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58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МБОУ Лицей № 106 «Содружество» городского округа город Уфа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2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Медицинские классы на 2023 г.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793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«Лицей № 61» городского округа город Уфа Республика Башкортостан 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639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МАОУ «Гимназия № 16» городского округа город Уфа Республика Башкортостан 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8587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«Лицей № 5» городского округа город Уфа Республика Башкортостан 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27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6397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МБОУ «Башкирская гимназия№ 158» имени М.Карима (ул.З.Исмагилова, д.1)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597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МАОУ Центра образования № 35» город Уфа 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32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МАОУ «Лицей № 42» Октябрьского городского округа город Уфа 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4177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МАОУ «Гимназия № 115» городского округа город Уфа РБ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9639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МАОУ «Лицей № 46»  городского округа город Уфа РБ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148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480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204" marR="6720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844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1217</Words>
  <Application>Microsoft Office PowerPoint</Application>
  <PresentationFormat>Экран (4:3)</PresentationFormat>
  <Paragraphs>504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Trebuchet MS</vt:lpstr>
      <vt:lpstr>Тема Office</vt:lpstr>
      <vt:lpstr>Воздушный поток</vt:lpstr>
      <vt:lpstr>Документ</vt:lpstr>
      <vt:lpstr>Организация «Павловских (малые медицинские) классов» в рамках предуниверсариев во всех муниципальных районах и городских округах Республики Башкортостан в 2023 году                                                  профессор А.Ф. Каюмова</vt:lpstr>
      <vt:lpstr>   Павловские классы в муниципальных районах Республики Башкортостан (количество желающих пройти обучение на 31.03.2023 г.)    </vt:lpstr>
      <vt:lpstr>Презентация PowerPoint</vt:lpstr>
      <vt:lpstr>Нормативно – правовая база: </vt:lpstr>
      <vt:lpstr>Тема лекции по химии</vt:lpstr>
      <vt:lpstr>Тема лекции по генетике</vt:lpstr>
      <vt:lpstr>Тема лекции по физике</vt:lpstr>
      <vt:lpstr>Информация об обучающихся  медицинских классов </vt:lpstr>
      <vt:lpstr>Презентация PowerPoint</vt:lpstr>
      <vt:lpstr>Проекты БГМУ в предпрофессиональном образовании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«Павловских, (малых медицинских классов)» в рамках предуниверсариев во всех муниципальных районах и городских округах Республики Башкортостан   профессор А.Ф. Каюмова</dc:title>
  <dc:creator>user-bgmu</dc:creator>
  <cp:lastModifiedBy>Олег Артурович Малиевский</cp:lastModifiedBy>
  <cp:revision>26</cp:revision>
  <cp:lastPrinted>2023-04-10T06:37:04Z</cp:lastPrinted>
  <dcterms:created xsi:type="dcterms:W3CDTF">2023-04-05T07:16:23Z</dcterms:created>
  <dcterms:modified xsi:type="dcterms:W3CDTF">2024-11-07T19:17:39Z</dcterms:modified>
</cp:coreProperties>
</file>