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7NUVceV2XtvnPzGW8" TargetMode="External"/><Relationship Id="rId2" Type="http://schemas.openxmlformats.org/officeDocument/2006/relationships/hyperlink" Target="https://edu.bashgmu.ru/mod/url/view.php?id=97499&amp;forceview=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8064896" cy="40100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b="1" dirty="0">
                <a:solidFill>
                  <a:srgbClr val="0C426F"/>
                </a:solidFill>
                <a:latin typeface="PT Serif Caption"/>
              </a:rPr>
              <a:t>Анкетирование</a:t>
            </a:r>
          </a:p>
          <a:p>
            <a:pPr algn="l"/>
            <a:r>
              <a:rPr lang="ru-RU" b="1" cap="all" dirty="0">
                <a:solidFill>
                  <a:srgbClr val="0C426F"/>
                </a:solidFill>
                <a:latin typeface="PT Sans"/>
              </a:rPr>
              <a:t>ОЦЕНКА ОБУЧАЮЩИМИСЯ И ПОСЕТИТЕЛЯМИ КАЧЕСТВА УСЛОВИЙ ОСУЩЕСТВЛЕНИЯ ОБРАЗОВАТЕЛЬНОЙ ДЕЯТЕЛЬНОСТИ ПО ОБРАЗОВАТЕЛЬНЫМ ПРОГРАММАМ ВЫСШЕГО ОБРАЗОВАНИЯ</a:t>
            </a:r>
          </a:p>
          <a:p>
            <a:r>
              <a:rPr lang="ru-RU" dirty="0">
                <a:solidFill>
                  <a:srgbClr val="828282"/>
                </a:solidFill>
                <a:latin typeface="PT Sans"/>
              </a:rPr>
              <a:t>Уважаемые обучающиеся и посетители! </a:t>
            </a:r>
          </a:p>
          <a:p>
            <a:pPr algn="l"/>
            <a:r>
              <a:rPr lang="ru-RU" dirty="0">
                <a:solidFill>
                  <a:srgbClr val="828282"/>
                </a:solidFill>
                <a:latin typeface="PT Sans"/>
              </a:rPr>
              <a:t>Университет проводит оценку качества условий осуществления образовательной деятельности по образовательным программам высшего образования – программам </a:t>
            </a:r>
            <a:r>
              <a:rPr lang="ru-RU" dirty="0" err="1">
                <a:solidFill>
                  <a:srgbClr val="828282"/>
                </a:solidFill>
                <a:latin typeface="PT Sans"/>
              </a:rPr>
              <a:t>бакалавриата</a:t>
            </a:r>
            <a:r>
              <a:rPr lang="ru-RU" dirty="0">
                <a:solidFill>
                  <a:srgbClr val="828282"/>
                </a:solidFill>
                <a:latin typeface="PT Sans"/>
              </a:rPr>
              <a:t>, </a:t>
            </a:r>
            <a:r>
              <a:rPr lang="ru-RU" dirty="0" err="1">
                <a:solidFill>
                  <a:srgbClr val="828282"/>
                </a:solidFill>
                <a:latin typeface="PT Sans"/>
              </a:rPr>
              <a:t>специалитета</a:t>
            </a:r>
            <a:r>
              <a:rPr lang="ru-RU" dirty="0">
                <a:solidFill>
                  <a:srgbClr val="828282"/>
                </a:solidFill>
                <a:latin typeface="PT Sans"/>
              </a:rPr>
              <a:t>, магистратуры, ординатуры, аспирантуры). Пройдите, пожалуйста, небольшой опрос. Это займёт не более 15-20 минут.</a:t>
            </a:r>
          </a:p>
          <a:p>
            <a:pPr algn="l"/>
            <a:r>
              <a:rPr lang="ru-RU" dirty="0">
                <a:solidFill>
                  <a:srgbClr val="828282"/>
                </a:solidFill>
                <a:latin typeface="PT Sans"/>
              </a:rPr>
              <a:t/>
            </a:r>
            <a:br>
              <a:rPr lang="ru-RU" dirty="0">
                <a:solidFill>
                  <a:srgbClr val="828282"/>
                </a:solidFill>
                <a:latin typeface="PT Sans"/>
              </a:rPr>
            </a:br>
            <a:endParaRPr lang="ru-RU" dirty="0">
              <a:solidFill>
                <a:srgbClr val="828282"/>
              </a:solidFill>
              <a:latin typeface="PT Sans"/>
            </a:endParaRPr>
          </a:p>
          <a:p>
            <a:pPr algn="l"/>
            <a:r>
              <a:rPr lang="ru-RU" dirty="0">
                <a:solidFill>
                  <a:srgbClr val="0C426F"/>
                </a:solidFill>
                <a:latin typeface="PT Sans"/>
                <a:hlinkClick r:id="rId2"/>
              </a:rPr>
              <a:t>- Анкета "Оценка качества условий осуществления образовательной деятельности" (для зарегистрированных пользователей)</a:t>
            </a:r>
            <a:endParaRPr lang="ru-RU" dirty="0">
              <a:solidFill>
                <a:srgbClr val="828282"/>
              </a:solidFill>
              <a:latin typeface="PT Sans"/>
            </a:endParaRPr>
          </a:p>
          <a:p>
            <a:pPr algn="l"/>
            <a:r>
              <a:rPr lang="ru-RU" dirty="0">
                <a:solidFill>
                  <a:srgbClr val="0C426F"/>
                </a:solidFill>
                <a:latin typeface="PT Sans"/>
                <a:hlinkClick r:id="rId3"/>
              </a:rPr>
              <a:t>- Анкета "Оценка качества условий осуществления образовательной деятельности" (для гостей)</a:t>
            </a:r>
            <a:endParaRPr lang="ru-RU" dirty="0">
              <a:solidFill>
                <a:srgbClr val="828282"/>
              </a:solidFill>
              <a:latin typeface="PT Sans"/>
            </a:endParaRPr>
          </a:p>
          <a:p>
            <a:pPr algn="l"/>
            <a:r>
              <a:rPr lang="ru-RU" dirty="0">
                <a:solidFill>
                  <a:srgbClr val="828282"/>
                </a:solidFill>
                <a:latin typeface="PT Sans"/>
              </a:rPr>
              <a:t/>
            </a:r>
            <a:br>
              <a:rPr lang="ru-RU" dirty="0">
                <a:solidFill>
                  <a:srgbClr val="828282"/>
                </a:solidFill>
                <a:latin typeface="PT San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41173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Ринат</dc:creator>
  <cp:lastModifiedBy>Ринат</cp:lastModifiedBy>
  <cp:revision>1</cp:revision>
  <dcterms:created xsi:type="dcterms:W3CDTF">2022-02-11T12:24:57Z</dcterms:created>
  <dcterms:modified xsi:type="dcterms:W3CDTF">2022-02-11T12:34:49Z</dcterms:modified>
</cp:coreProperties>
</file>