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7" r:id="rId6"/>
    <p:sldId id="270" r:id="rId7"/>
    <p:sldId id="264" r:id="rId8"/>
    <p:sldId id="279" r:id="rId9"/>
    <p:sldId id="266" r:id="rId10"/>
    <p:sldId id="269" r:id="rId11"/>
    <p:sldId id="276" r:id="rId12"/>
    <p:sldId id="277" r:id="rId13"/>
    <p:sldId id="272" r:id="rId14"/>
    <p:sldId id="273" r:id="rId15"/>
    <p:sldId id="274" r:id="rId16"/>
    <p:sldId id="280" r:id="rId17"/>
    <p:sldId id="281" r:id="rId18"/>
    <p:sldId id="268" r:id="rId19"/>
    <p:sldId id="265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428"/>
    <a:srgbClr val="142B5D"/>
    <a:srgbClr val="A0B7C6"/>
    <a:srgbClr val="F54949"/>
    <a:srgbClr val="04324E"/>
    <a:srgbClr val="3E52A0"/>
    <a:srgbClr val="2E2C2D"/>
    <a:srgbClr val="47627F"/>
    <a:srgbClr val="04105A"/>
    <a:srgbClr val="ED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C139D-C1EF-4AC4-B50A-CDC550E0748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886DC-A45C-4B9F-A482-74CA77839BA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ГЕРМАНИЯ</a:t>
          </a:r>
          <a:endParaRPr lang="ru-RU" dirty="0"/>
        </a:p>
      </dgm:t>
    </dgm:pt>
    <dgm:pt modelId="{100CB517-5B5F-4A28-8B3C-6182C7A31190}" type="parTrans" cxnId="{31405A91-2F27-4D27-8487-7658A202C678}">
      <dgm:prSet/>
      <dgm:spPr/>
      <dgm:t>
        <a:bodyPr/>
        <a:lstStyle/>
        <a:p>
          <a:endParaRPr lang="ru-RU"/>
        </a:p>
      </dgm:t>
    </dgm:pt>
    <dgm:pt modelId="{FF3C0979-9A8D-45DE-BC2F-861BBE83C038}" type="sibTrans" cxnId="{31405A91-2F27-4D27-8487-7658A202C678}">
      <dgm:prSet/>
      <dgm:spPr/>
      <dgm:t>
        <a:bodyPr/>
        <a:lstStyle/>
        <a:p>
          <a:endParaRPr lang="ru-RU"/>
        </a:p>
      </dgm:t>
    </dgm:pt>
    <dgm:pt modelId="{16A41CFA-D05B-4DA3-8D0C-BF43E594A193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Медицинский факультет Мангейма</a:t>
          </a:r>
          <a:endParaRPr lang="ru-RU" dirty="0"/>
        </a:p>
      </dgm:t>
    </dgm:pt>
    <dgm:pt modelId="{15D28052-C1BC-4DF2-90E7-C6848BD418A3}" type="parTrans" cxnId="{F7F27CD8-1ABA-4899-83E4-A36F46CBE750}">
      <dgm:prSet/>
      <dgm:spPr/>
      <dgm:t>
        <a:bodyPr/>
        <a:lstStyle/>
        <a:p>
          <a:endParaRPr lang="ru-RU"/>
        </a:p>
      </dgm:t>
    </dgm:pt>
    <dgm:pt modelId="{328EE115-52EF-4E4F-8D27-C559B18B602D}" type="sibTrans" cxnId="{F7F27CD8-1ABA-4899-83E4-A36F46CBE750}">
      <dgm:prSet/>
      <dgm:spPr/>
      <dgm:t>
        <a:bodyPr/>
        <a:lstStyle/>
        <a:p>
          <a:endParaRPr lang="ru-RU"/>
        </a:p>
      </dgm:t>
    </dgm:pt>
    <dgm:pt modelId="{5E2C1E8C-41FB-453B-9B8E-87BA4B4058EC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Технический университет Дрездена</a:t>
          </a:r>
          <a:endParaRPr lang="ru-RU" dirty="0"/>
        </a:p>
      </dgm:t>
    </dgm:pt>
    <dgm:pt modelId="{5D70EC2E-8292-48F6-BB01-A9203DC04CC8}" type="parTrans" cxnId="{966723EE-02C3-45B5-A81B-D4E043B46FA8}">
      <dgm:prSet/>
      <dgm:spPr/>
      <dgm:t>
        <a:bodyPr/>
        <a:lstStyle/>
        <a:p>
          <a:endParaRPr lang="ru-RU"/>
        </a:p>
      </dgm:t>
    </dgm:pt>
    <dgm:pt modelId="{B1598657-5907-41E5-A95C-1083D0CDC5BA}" type="sibTrans" cxnId="{966723EE-02C3-45B5-A81B-D4E043B46FA8}">
      <dgm:prSet/>
      <dgm:spPr/>
      <dgm:t>
        <a:bodyPr/>
        <a:lstStyle/>
        <a:p>
          <a:endParaRPr lang="ru-RU"/>
        </a:p>
      </dgm:t>
    </dgm:pt>
    <dgm:pt modelId="{5EA3AD1B-E5F0-4001-8051-F78F13D4136D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КИТАЙ</a:t>
          </a:r>
          <a:endParaRPr lang="ru-RU" dirty="0"/>
        </a:p>
      </dgm:t>
    </dgm:pt>
    <dgm:pt modelId="{AB9BAFC7-21D2-4E9E-86EC-28FF0FD33427}" type="parTrans" cxnId="{165C4096-00D1-48F8-9458-C560BD0D0849}">
      <dgm:prSet/>
      <dgm:spPr/>
      <dgm:t>
        <a:bodyPr/>
        <a:lstStyle/>
        <a:p>
          <a:endParaRPr lang="ru-RU"/>
        </a:p>
      </dgm:t>
    </dgm:pt>
    <dgm:pt modelId="{9E0B8BA1-6556-416F-8112-0ABE31E9B9A5}" type="sibTrans" cxnId="{165C4096-00D1-48F8-9458-C560BD0D0849}">
      <dgm:prSet/>
      <dgm:spPr/>
      <dgm:t>
        <a:bodyPr/>
        <a:lstStyle/>
        <a:p>
          <a:endParaRPr lang="ru-RU"/>
        </a:p>
      </dgm:t>
    </dgm:pt>
    <dgm:pt modelId="{7E24649F-CB6E-474E-9768-5CC3ACA7E2BA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Пекинский университет</a:t>
          </a:r>
          <a:endParaRPr lang="ru-RU" dirty="0"/>
        </a:p>
      </dgm:t>
    </dgm:pt>
    <dgm:pt modelId="{6F94A8C3-961A-4C02-BB17-D4535F7F3705}" type="parTrans" cxnId="{E3D43EF5-3FFE-426B-95AC-73D4CD2F7C35}">
      <dgm:prSet/>
      <dgm:spPr/>
      <dgm:t>
        <a:bodyPr/>
        <a:lstStyle/>
        <a:p>
          <a:endParaRPr lang="ru-RU"/>
        </a:p>
      </dgm:t>
    </dgm:pt>
    <dgm:pt modelId="{947ED063-95A8-4752-A798-F853E310EEE0}" type="sibTrans" cxnId="{E3D43EF5-3FFE-426B-95AC-73D4CD2F7C35}">
      <dgm:prSet/>
      <dgm:spPr/>
      <dgm:t>
        <a:bodyPr/>
        <a:lstStyle/>
        <a:p>
          <a:endParaRPr lang="ru-RU"/>
        </a:p>
      </dgm:t>
    </dgm:pt>
    <dgm:pt modelId="{2756355D-F9B0-4385-BAE3-F38AB942143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err="1" smtClean="0"/>
            <a:t>Сычуаньский</a:t>
          </a:r>
          <a:r>
            <a:rPr lang="ru-RU" dirty="0" smtClean="0"/>
            <a:t> университет</a:t>
          </a:r>
          <a:endParaRPr lang="ru-RU" dirty="0"/>
        </a:p>
      </dgm:t>
    </dgm:pt>
    <dgm:pt modelId="{4EA479A4-0C37-4EA0-B410-B06807FC998A}" type="parTrans" cxnId="{43E75475-385D-41F2-A9A2-D68DB163B0D4}">
      <dgm:prSet/>
      <dgm:spPr/>
      <dgm:t>
        <a:bodyPr/>
        <a:lstStyle/>
        <a:p>
          <a:endParaRPr lang="ru-RU"/>
        </a:p>
      </dgm:t>
    </dgm:pt>
    <dgm:pt modelId="{60C61131-502E-4827-86C0-D8B187899F48}" type="sibTrans" cxnId="{43E75475-385D-41F2-A9A2-D68DB163B0D4}">
      <dgm:prSet/>
      <dgm:spPr/>
      <dgm:t>
        <a:bodyPr/>
        <a:lstStyle/>
        <a:p>
          <a:endParaRPr lang="ru-RU"/>
        </a:p>
      </dgm:t>
    </dgm:pt>
    <dgm:pt modelId="{8FB6593F-3194-4BB7-AE1A-809B615E25F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err="1" smtClean="0"/>
            <a:t>Наньчанский</a:t>
          </a:r>
          <a:r>
            <a:rPr lang="ru-RU" dirty="0" smtClean="0"/>
            <a:t> университет</a:t>
          </a:r>
          <a:endParaRPr lang="ru-RU" dirty="0"/>
        </a:p>
      </dgm:t>
    </dgm:pt>
    <dgm:pt modelId="{B8941A72-4A98-4124-AABA-25C2E5D300E3}" type="parTrans" cxnId="{415D115F-76BE-44BE-8976-BB18242A78D8}">
      <dgm:prSet/>
      <dgm:spPr/>
      <dgm:t>
        <a:bodyPr/>
        <a:lstStyle/>
        <a:p>
          <a:endParaRPr lang="ru-RU"/>
        </a:p>
      </dgm:t>
    </dgm:pt>
    <dgm:pt modelId="{9E0F9B4D-5893-4A09-9712-6D73268FBF52}" type="sibTrans" cxnId="{415D115F-76BE-44BE-8976-BB18242A78D8}">
      <dgm:prSet/>
      <dgm:spPr/>
      <dgm:t>
        <a:bodyPr/>
        <a:lstStyle/>
        <a:p>
          <a:endParaRPr lang="ru-RU"/>
        </a:p>
      </dgm:t>
    </dgm:pt>
    <dgm:pt modelId="{313E7D65-BC5B-4801-8578-1648CADFEA1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err="1" smtClean="0"/>
            <a:t>Цзилиньский</a:t>
          </a:r>
          <a:r>
            <a:rPr lang="ru-RU" dirty="0" smtClean="0"/>
            <a:t> университет</a:t>
          </a:r>
          <a:endParaRPr lang="ru-RU" dirty="0"/>
        </a:p>
      </dgm:t>
    </dgm:pt>
    <dgm:pt modelId="{14E6B015-A22B-4945-AC5E-9F987A580773}" type="parTrans" cxnId="{6D668B5C-4D4F-4707-9634-CBF26C3CA1C3}">
      <dgm:prSet/>
      <dgm:spPr/>
      <dgm:t>
        <a:bodyPr/>
        <a:lstStyle/>
        <a:p>
          <a:endParaRPr lang="ru-RU"/>
        </a:p>
      </dgm:t>
    </dgm:pt>
    <dgm:pt modelId="{8FD4B317-CC3C-45CA-A59E-FBE46054FB51}" type="sibTrans" cxnId="{6D668B5C-4D4F-4707-9634-CBF26C3CA1C3}">
      <dgm:prSet/>
      <dgm:spPr/>
      <dgm:t>
        <a:bodyPr/>
        <a:lstStyle/>
        <a:p>
          <a:endParaRPr lang="ru-RU"/>
        </a:p>
      </dgm:t>
    </dgm:pt>
    <dgm:pt modelId="{67D8300D-C940-4C3E-B155-ED99F4D231A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Университет </a:t>
          </a:r>
          <a:r>
            <a:rPr lang="ru-RU" dirty="0" err="1" smtClean="0"/>
            <a:t>Регенсбурга</a:t>
          </a:r>
          <a:endParaRPr lang="ru-RU" dirty="0"/>
        </a:p>
      </dgm:t>
    </dgm:pt>
    <dgm:pt modelId="{36D53FC7-6582-476C-83CA-3792D203AE9C}" type="parTrans" cxnId="{8A486301-93A3-4936-8AC1-550F43AA5A91}">
      <dgm:prSet/>
      <dgm:spPr/>
      <dgm:t>
        <a:bodyPr/>
        <a:lstStyle/>
        <a:p>
          <a:endParaRPr lang="ru-RU"/>
        </a:p>
      </dgm:t>
    </dgm:pt>
    <dgm:pt modelId="{FAA09027-2C37-43D9-B472-40EEBFE9C14A}" type="sibTrans" cxnId="{8A486301-93A3-4936-8AC1-550F43AA5A91}">
      <dgm:prSet/>
      <dgm:spPr/>
      <dgm:t>
        <a:bodyPr/>
        <a:lstStyle/>
        <a:p>
          <a:endParaRPr lang="ru-RU"/>
        </a:p>
      </dgm:t>
    </dgm:pt>
    <dgm:pt modelId="{AE52A522-43D0-4B6D-9B60-8368BF4EB17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err="1" smtClean="0"/>
            <a:t>Харбинский</a:t>
          </a:r>
          <a:r>
            <a:rPr lang="ru-RU" dirty="0" smtClean="0"/>
            <a:t> медицинский университет</a:t>
          </a:r>
          <a:endParaRPr lang="ru-RU" dirty="0"/>
        </a:p>
      </dgm:t>
    </dgm:pt>
    <dgm:pt modelId="{B3CF2FD0-F948-4E0F-B230-3C5C68BC55FE}" type="parTrans" cxnId="{740D59D7-02BB-4B5B-8C52-863A709612D6}">
      <dgm:prSet/>
      <dgm:spPr/>
      <dgm:t>
        <a:bodyPr/>
        <a:lstStyle/>
        <a:p>
          <a:endParaRPr lang="ru-RU"/>
        </a:p>
      </dgm:t>
    </dgm:pt>
    <dgm:pt modelId="{59179B3F-3E3D-44F6-A240-5D964CC4A363}" type="sibTrans" cxnId="{740D59D7-02BB-4B5B-8C52-863A709612D6}">
      <dgm:prSet/>
      <dgm:spPr/>
      <dgm:t>
        <a:bodyPr/>
        <a:lstStyle/>
        <a:p>
          <a:endParaRPr lang="ru-RU"/>
        </a:p>
      </dgm:t>
    </dgm:pt>
    <dgm:pt modelId="{8435CB14-8157-42C3-B1A4-198AAD9D66AF}" type="pres">
      <dgm:prSet presAssocID="{834C139D-C1EF-4AC4-B50A-CDC550E074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AC2E2A-5752-4FD2-9660-EFB16667A249}" type="pres">
      <dgm:prSet presAssocID="{B2C886DC-A45C-4B9F-A482-74CA77839BAA}" presName="vertOne" presStyleCnt="0"/>
      <dgm:spPr/>
    </dgm:pt>
    <dgm:pt modelId="{AA5266BD-2D17-4DEC-811B-E6A31D1E8985}" type="pres">
      <dgm:prSet presAssocID="{B2C886DC-A45C-4B9F-A482-74CA77839BAA}" presName="txOne" presStyleLbl="node0" presStyleIdx="0" presStyleCnt="2" custScaleY="41460" custLinFactNeighborX="1378" custLinFactNeighborY="33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DBE5B-EB44-483D-959B-E81C773E2494}" type="pres">
      <dgm:prSet presAssocID="{B2C886DC-A45C-4B9F-A482-74CA77839BAA}" presName="parTransOne" presStyleCnt="0"/>
      <dgm:spPr/>
    </dgm:pt>
    <dgm:pt modelId="{2266E101-427A-4F84-B13F-0F6800C5BE8F}" type="pres">
      <dgm:prSet presAssocID="{B2C886DC-A45C-4B9F-A482-74CA77839BAA}" presName="horzOne" presStyleCnt="0"/>
      <dgm:spPr/>
    </dgm:pt>
    <dgm:pt modelId="{F3764B34-7658-4EB5-A799-D5374CE7CF2D}" type="pres">
      <dgm:prSet presAssocID="{16A41CFA-D05B-4DA3-8D0C-BF43E594A193}" presName="vertTwo" presStyleCnt="0"/>
      <dgm:spPr/>
    </dgm:pt>
    <dgm:pt modelId="{10F1A97B-062D-4A39-BA37-B4469A97905D}" type="pres">
      <dgm:prSet presAssocID="{16A41CFA-D05B-4DA3-8D0C-BF43E594A193}" presName="txTwo" presStyleLbl="node2" presStyleIdx="0" presStyleCnt="8" custScaleY="51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E84EA-B260-44AC-A8C9-EF3990BE1F2D}" type="pres">
      <dgm:prSet presAssocID="{16A41CFA-D05B-4DA3-8D0C-BF43E594A193}" presName="horzTwo" presStyleCnt="0"/>
      <dgm:spPr/>
    </dgm:pt>
    <dgm:pt modelId="{26CCFAB6-9F35-45DC-BF98-A3932F960D36}" type="pres">
      <dgm:prSet presAssocID="{328EE115-52EF-4E4F-8D27-C559B18B602D}" presName="sibSpaceTwo" presStyleCnt="0"/>
      <dgm:spPr/>
    </dgm:pt>
    <dgm:pt modelId="{401AABA6-293D-429E-AB4F-9CD9449635E5}" type="pres">
      <dgm:prSet presAssocID="{5E2C1E8C-41FB-453B-9B8E-87BA4B4058EC}" presName="vertTwo" presStyleCnt="0"/>
      <dgm:spPr/>
    </dgm:pt>
    <dgm:pt modelId="{7BD74308-7249-4D7B-ADAA-B8AE8DC27257}" type="pres">
      <dgm:prSet presAssocID="{5E2C1E8C-41FB-453B-9B8E-87BA4B4058EC}" presName="txTwo" presStyleLbl="node2" presStyleIdx="1" presStyleCnt="8" custScaleY="50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ECCDE3-ECE7-4935-9078-FC448E1200FE}" type="pres">
      <dgm:prSet presAssocID="{5E2C1E8C-41FB-453B-9B8E-87BA4B4058EC}" presName="horzTwo" presStyleCnt="0"/>
      <dgm:spPr/>
    </dgm:pt>
    <dgm:pt modelId="{132DFE90-CF6D-4FBA-A572-0022A45976E8}" type="pres">
      <dgm:prSet presAssocID="{B1598657-5907-41E5-A95C-1083D0CDC5BA}" presName="sibSpaceTwo" presStyleCnt="0"/>
      <dgm:spPr/>
    </dgm:pt>
    <dgm:pt modelId="{EF089800-B807-40B3-8CAE-C177909FAD3C}" type="pres">
      <dgm:prSet presAssocID="{67D8300D-C940-4C3E-B155-ED99F4D231A1}" presName="vertTwo" presStyleCnt="0"/>
      <dgm:spPr/>
    </dgm:pt>
    <dgm:pt modelId="{EF16F101-BC0E-4A2B-981E-CFE30CBF2191}" type="pres">
      <dgm:prSet presAssocID="{67D8300D-C940-4C3E-B155-ED99F4D231A1}" presName="txTwo" presStyleLbl="node2" presStyleIdx="2" presStyleCnt="8" custScaleY="50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D5865-B34D-482D-A82C-49B40930DE5A}" type="pres">
      <dgm:prSet presAssocID="{67D8300D-C940-4C3E-B155-ED99F4D231A1}" presName="horzTwo" presStyleCnt="0"/>
      <dgm:spPr/>
    </dgm:pt>
    <dgm:pt modelId="{182D0342-5335-4988-B471-048379E1DB7E}" type="pres">
      <dgm:prSet presAssocID="{FF3C0979-9A8D-45DE-BC2F-861BBE83C038}" presName="sibSpaceOne" presStyleCnt="0"/>
      <dgm:spPr/>
    </dgm:pt>
    <dgm:pt modelId="{5AD666D6-274D-442A-B722-AFAD2C33F2CC}" type="pres">
      <dgm:prSet presAssocID="{5EA3AD1B-E5F0-4001-8051-F78F13D4136D}" presName="vertOne" presStyleCnt="0"/>
      <dgm:spPr/>
    </dgm:pt>
    <dgm:pt modelId="{29B72FB5-CC79-408F-A3E9-313EA064B57D}" type="pres">
      <dgm:prSet presAssocID="{5EA3AD1B-E5F0-4001-8051-F78F13D4136D}" presName="txOne" presStyleLbl="node0" presStyleIdx="1" presStyleCnt="2" custScaleX="66420" custScaleY="41128" custLinFactNeighborX="1295" custLinFactNeighborY="29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B973BE-3A2A-4540-923C-B7F23B03E003}" type="pres">
      <dgm:prSet presAssocID="{5EA3AD1B-E5F0-4001-8051-F78F13D4136D}" presName="parTransOne" presStyleCnt="0"/>
      <dgm:spPr/>
    </dgm:pt>
    <dgm:pt modelId="{5315B2F0-548D-49B4-9473-46F5C97A0D8D}" type="pres">
      <dgm:prSet presAssocID="{5EA3AD1B-E5F0-4001-8051-F78F13D4136D}" presName="horzOne" presStyleCnt="0"/>
      <dgm:spPr/>
    </dgm:pt>
    <dgm:pt modelId="{8CE8280C-8AFD-420D-A2C0-2B24BA3F7C7F}" type="pres">
      <dgm:prSet presAssocID="{7E24649F-CB6E-474E-9768-5CC3ACA7E2BA}" presName="vertTwo" presStyleCnt="0"/>
      <dgm:spPr/>
    </dgm:pt>
    <dgm:pt modelId="{7EFD5E8D-9CF7-4E7C-A3C5-83B2019360AA}" type="pres">
      <dgm:prSet presAssocID="{7E24649F-CB6E-474E-9768-5CC3ACA7E2BA}" presName="txTwo" presStyleLbl="node2" presStyleIdx="3" presStyleCnt="8" custScaleX="92683" custScaleY="50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D39F8-6DA9-4F65-A77B-5572DE395DE6}" type="pres">
      <dgm:prSet presAssocID="{7E24649F-CB6E-474E-9768-5CC3ACA7E2BA}" presName="horzTwo" presStyleCnt="0"/>
      <dgm:spPr/>
    </dgm:pt>
    <dgm:pt modelId="{9AD88240-BE0E-43AB-BE84-1A8667335FF2}" type="pres">
      <dgm:prSet presAssocID="{947ED063-95A8-4752-A798-F853E310EEE0}" presName="sibSpaceTwo" presStyleCnt="0"/>
      <dgm:spPr/>
    </dgm:pt>
    <dgm:pt modelId="{705B37ED-93CA-4B51-BE77-7D290B5C5170}" type="pres">
      <dgm:prSet presAssocID="{2756355D-F9B0-4385-BAE3-F38AB9421438}" presName="vertTwo" presStyleCnt="0"/>
      <dgm:spPr/>
    </dgm:pt>
    <dgm:pt modelId="{12098FF8-1173-4E7C-A914-0C4B9F75687C}" type="pres">
      <dgm:prSet presAssocID="{2756355D-F9B0-4385-BAE3-F38AB9421438}" presName="txTwo" presStyleLbl="node2" presStyleIdx="4" presStyleCnt="8" custScaleY="50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501EC9-05E8-4FDD-9F86-2916982768C9}" type="pres">
      <dgm:prSet presAssocID="{2756355D-F9B0-4385-BAE3-F38AB9421438}" presName="horzTwo" presStyleCnt="0"/>
      <dgm:spPr/>
    </dgm:pt>
    <dgm:pt modelId="{FF4758C6-B247-48E0-AAAF-B2682A1160FA}" type="pres">
      <dgm:prSet presAssocID="{60C61131-502E-4827-86C0-D8B187899F48}" presName="sibSpaceTwo" presStyleCnt="0"/>
      <dgm:spPr/>
    </dgm:pt>
    <dgm:pt modelId="{1966F633-3FA0-44BE-8A94-8E14E54824BB}" type="pres">
      <dgm:prSet presAssocID="{AE52A522-43D0-4B6D-9B60-8368BF4EB175}" presName="vertTwo" presStyleCnt="0"/>
      <dgm:spPr/>
    </dgm:pt>
    <dgm:pt modelId="{F5E7EBAA-D4DA-469E-925B-C30999625973}" type="pres">
      <dgm:prSet presAssocID="{AE52A522-43D0-4B6D-9B60-8368BF4EB175}" presName="txTwo" presStyleLbl="node2" presStyleIdx="5" presStyleCnt="8" custScaleY="50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195BB-37D2-406D-8740-A8E31A28EDBE}" type="pres">
      <dgm:prSet presAssocID="{AE52A522-43D0-4B6D-9B60-8368BF4EB175}" presName="horzTwo" presStyleCnt="0"/>
      <dgm:spPr/>
    </dgm:pt>
    <dgm:pt modelId="{00AE68CD-4B75-4AE6-AE20-CFE6703DC784}" type="pres">
      <dgm:prSet presAssocID="{59179B3F-3E3D-44F6-A240-5D964CC4A363}" presName="sibSpaceTwo" presStyleCnt="0"/>
      <dgm:spPr/>
    </dgm:pt>
    <dgm:pt modelId="{3215E86F-53E9-4F9F-9F11-6E789E00275A}" type="pres">
      <dgm:prSet presAssocID="{8FB6593F-3194-4BB7-AE1A-809B615E25F6}" presName="vertTwo" presStyleCnt="0"/>
      <dgm:spPr/>
    </dgm:pt>
    <dgm:pt modelId="{6E0A19A9-0D10-46C1-9983-01BA02FE107C}" type="pres">
      <dgm:prSet presAssocID="{8FB6593F-3194-4BB7-AE1A-809B615E25F6}" presName="txTwo" presStyleLbl="node2" presStyleIdx="6" presStyleCnt="8" custScaleX="105327" custScaleY="50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FC47E-5D3F-4EEE-9EE2-5A840579488D}" type="pres">
      <dgm:prSet presAssocID="{8FB6593F-3194-4BB7-AE1A-809B615E25F6}" presName="horzTwo" presStyleCnt="0"/>
      <dgm:spPr/>
    </dgm:pt>
    <dgm:pt modelId="{9DA17577-8B66-466E-83A8-B663D8294706}" type="pres">
      <dgm:prSet presAssocID="{9E0F9B4D-5893-4A09-9712-6D73268FBF52}" presName="sibSpaceTwo" presStyleCnt="0"/>
      <dgm:spPr/>
    </dgm:pt>
    <dgm:pt modelId="{63C88DDB-2DA2-42F2-A884-7E5D4CDB6607}" type="pres">
      <dgm:prSet presAssocID="{313E7D65-BC5B-4801-8578-1648CADFEA1F}" presName="vertTwo" presStyleCnt="0"/>
      <dgm:spPr/>
    </dgm:pt>
    <dgm:pt modelId="{1E0E892C-29CE-4467-AD77-3D470C1FB2BE}" type="pres">
      <dgm:prSet presAssocID="{313E7D65-BC5B-4801-8578-1648CADFEA1F}" presName="txTwo" presStyleLbl="node2" presStyleIdx="7" presStyleCnt="8" custScaleY="5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79968-2441-4F87-838D-3ED6F03C8EDB}" type="pres">
      <dgm:prSet presAssocID="{313E7D65-BC5B-4801-8578-1648CADFEA1F}" presName="horzTwo" presStyleCnt="0"/>
      <dgm:spPr/>
    </dgm:pt>
  </dgm:ptLst>
  <dgm:cxnLst>
    <dgm:cxn modelId="{43E75475-385D-41F2-A9A2-D68DB163B0D4}" srcId="{5EA3AD1B-E5F0-4001-8051-F78F13D4136D}" destId="{2756355D-F9B0-4385-BAE3-F38AB9421438}" srcOrd="1" destOrd="0" parTransId="{4EA479A4-0C37-4EA0-B410-B06807FC998A}" sibTransId="{60C61131-502E-4827-86C0-D8B187899F48}"/>
    <dgm:cxn modelId="{F7F27CD8-1ABA-4899-83E4-A36F46CBE750}" srcId="{B2C886DC-A45C-4B9F-A482-74CA77839BAA}" destId="{16A41CFA-D05B-4DA3-8D0C-BF43E594A193}" srcOrd="0" destOrd="0" parTransId="{15D28052-C1BC-4DF2-90E7-C6848BD418A3}" sibTransId="{328EE115-52EF-4E4F-8D27-C559B18B602D}"/>
    <dgm:cxn modelId="{740D59D7-02BB-4B5B-8C52-863A709612D6}" srcId="{5EA3AD1B-E5F0-4001-8051-F78F13D4136D}" destId="{AE52A522-43D0-4B6D-9B60-8368BF4EB175}" srcOrd="2" destOrd="0" parTransId="{B3CF2FD0-F948-4E0F-B230-3C5C68BC55FE}" sibTransId="{59179B3F-3E3D-44F6-A240-5D964CC4A363}"/>
    <dgm:cxn modelId="{31405A91-2F27-4D27-8487-7658A202C678}" srcId="{834C139D-C1EF-4AC4-B50A-CDC550E07489}" destId="{B2C886DC-A45C-4B9F-A482-74CA77839BAA}" srcOrd="0" destOrd="0" parTransId="{100CB517-5B5F-4A28-8B3C-6182C7A31190}" sibTransId="{FF3C0979-9A8D-45DE-BC2F-861BBE83C038}"/>
    <dgm:cxn modelId="{A0A3F36C-9B87-41B6-ACA1-6206F8D1CB52}" type="presOf" srcId="{5E2C1E8C-41FB-453B-9B8E-87BA4B4058EC}" destId="{7BD74308-7249-4D7B-ADAA-B8AE8DC27257}" srcOrd="0" destOrd="0" presId="urn:microsoft.com/office/officeart/2005/8/layout/hierarchy4"/>
    <dgm:cxn modelId="{B6365F3E-F880-4107-BB0B-35A236B75F53}" type="presOf" srcId="{313E7D65-BC5B-4801-8578-1648CADFEA1F}" destId="{1E0E892C-29CE-4467-AD77-3D470C1FB2BE}" srcOrd="0" destOrd="0" presId="urn:microsoft.com/office/officeart/2005/8/layout/hierarchy4"/>
    <dgm:cxn modelId="{E3D43EF5-3FFE-426B-95AC-73D4CD2F7C35}" srcId="{5EA3AD1B-E5F0-4001-8051-F78F13D4136D}" destId="{7E24649F-CB6E-474E-9768-5CC3ACA7E2BA}" srcOrd="0" destOrd="0" parTransId="{6F94A8C3-961A-4C02-BB17-D4535F7F3705}" sibTransId="{947ED063-95A8-4752-A798-F853E310EEE0}"/>
    <dgm:cxn modelId="{E443CB63-9883-4EF4-BCA3-F4413515A011}" type="presOf" srcId="{2756355D-F9B0-4385-BAE3-F38AB9421438}" destId="{12098FF8-1173-4E7C-A914-0C4B9F75687C}" srcOrd="0" destOrd="0" presId="urn:microsoft.com/office/officeart/2005/8/layout/hierarchy4"/>
    <dgm:cxn modelId="{966723EE-02C3-45B5-A81B-D4E043B46FA8}" srcId="{B2C886DC-A45C-4B9F-A482-74CA77839BAA}" destId="{5E2C1E8C-41FB-453B-9B8E-87BA4B4058EC}" srcOrd="1" destOrd="0" parTransId="{5D70EC2E-8292-48F6-BB01-A9203DC04CC8}" sibTransId="{B1598657-5907-41E5-A95C-1083D0CDC5BA}"/>
    <dgm:cxn modelId="{04059659-B7BA-4358-97E1-65E775A80810}" type="presOf" srcId="{B2C886DC-A45C-4B9F-A482-74CA77839BAA}" destId="{AA5266BD-2D17-4DEC-811B-E6A31D1E8985}" srcOrd="0" destOrd="0" presId="urn:microsoft.com/office/officeart/2005/8/layout/hierarchy4"/>
    <dgm:cxn modelId="{F7BC2F21-8A5D-4EEE-B603-B007B6F5A310}" type="presOf" srcId="{8FB6593F-3194-4BB7-AE1A-809B615E25F6}" destId="{6E0A19A9-0D10-46C1-9983-01BA02FE107C}" srcOrd="0" destOrd="0" presId="urn:microsoft.com/office/officeart/2005/8/layout/hierarchy4"/>
    <dgm:cxn modelId="{F1987687-135A-4E90-B95A-FF3ABF5AF74B}" type="presOf" srcId="{67D8300D-C940-4C3E-B155-ED99F4D231A1}" destId="{EF16F101-BC0E-4A2B-981E-CFE30CBF2191}" srcOrd="0" destOrd="0" presId="urn:microsoft.com/office/officeart/2005/8/layout/hierarchy4"/>
    <dgm:cxn modelId="{415D115F-76BE-44BE-8976-BB18242A78D8}" srcId="{5EA3AD1B-E5F0-4001-8051-F78F13D4136D}" destId="{8FB6593F-3194-4BB7-AE1A-809B615E25F6}" srcOrd="3" destOrd="0" parTransId="{B8941A72-4A98-4124-AABA-25C2E5D300E3}" sibTransId="{9E0F9B4D-5893-4A09-9712-6D73268FBF52}"/>
    <dgm:cxn modelId="{29A8ADEC-A405-42F3-970B-044FC8110035}" type="presOf" srcId="{5EA3AD1B-E5F0-4001-8051-F78F13D4136D}" destId="{29B72FB5-CC79-408F-A3E9-313EA064B57D}" srcOrd="0" destOrd="0" presId="urn:microsoft.com/office/officeart/2005/8/layout/hierarchy4"/>
    <dgm:cxn modelId="{165C4096-00D1-48F8-9458-C560BD0D0849}" srcId="{834C139D-C1EF-4AC4-B50A-CDC550E07489}" destId="{5EA3AD1B-E5F0-4001-8051-F78F13D4136D}" srcOrd="1" destOrd="0" parTransId="{AB9BAFC7-21D2-4E9E-86EC-28FF0FD33427}" sibTransId="{9E0B8BA1-6556-416F-8112-0ABE31E9B9A5}"/>
    <dgm:cxn modelId="{8A486301-93A3-4936-8AC1-550F43AA5A91}" srcId="{B2C886DC-A45C-4B9F-A482-74CA77839BAA}" destId="{67D8300D-C940-4C3E-B155-ED99F4D231A1}" srcOrd="2" destOrd="0" parTransId="{36D53FC7-6582-476C-83CA-3792D203AE9C}" sibTransId="{FAA09027-2C37-43D9-B472-40EEBFE9C14A}"/>
    <dgm:cxn modelId="{BA540EC9-EB7C-4BB1-9FD3-69813BDC0F16}" type="presOf" srcId="{7E24649F-CB6E-474E-9768-5CC3ACA7E2BA}" destId="{7EFD5E8D-9CF7-4E7C-A3C5-83B2019360AA}" srcOrd="0" destOrd="0" presId="urn:microsoft.com/office/officeart/2005/8/layout/hierarchy4"/>
    <dgm:cxn modelId="{0C8260F1-CCA3-4210-9769-3A60DF7A57F4}" type="presOf" srcId="{AE52A522-43D0-4B6D-9B60-8368BF4EB175}" destId="{F5E7EBAA-D4DA-469E-925B-C30999625973}" srcOrd="0" destOrd="0" presId="urn:microsoft.com/office/officeart/2005/8/layout/hierarchy4"/>
    <dgm:cxn modelId="{6D668B5C-4D4F-4707-9634-CBF26C3CA1C3}" srcId="{5EA3AD1B-E5F0-4001-8051-F78F13D4136D}" destId="{313E7D65-BC5B-4801-8578-1648CADFEA1F}" srcOrd="4" destOrd="0" parTransId="{14E6B015-A22B-4945-AC5E-9F987A580773}" sibTransId="{8FD4B317-CC3C-45CA-A59E-FBE46054FB51}"/>
    <dgm:cxn modelId="{907E2407-C675-4D40-A0BB-B457E4E7423D}" type="presOf" srcId="{16A41CFA-D05B-4DA3-8D0C-BF43E594A193}" destId="{10F1A97B-062D-4A39-BA37-B4469A97905D}" srcOrd="0" destOrd="0" presId="urn:microsoft.com/office/officeart/2005/8/layout/hierarchy4"/>
    <dgm:cxn modelId="{97F32540-6C3C-4F89-8969-4F8DD8AB54ED}" type="presOf" srcId="{834C139D-C1EF-4AC4-B50A-CDC550E07489}" destId="{8435CB14-8157-42C3-B1A4-198AAD9D66AF}" srcOrd="0" destOrd="0" presId="urn:microsoft.com/office/officeart/2005/8/layout/hierarchy4"/>
    <dgm:cxn modelId="{7818B161-216B-4DD5-85C3-4E6F81F2ECD9}" type="presParOf" srcId="{8435CB14-8157-42C3-B1A4-198AAD9D66AF}" destId="{D4AC2E2A-5752-4FD2-9660-EFB16667A249}" srcOrd="0" destOrd="0" presId="urn:microsoft.com/office/officeart/2005/8/layout/hierarchy4"/>
    <dgm:cxn modelId="{0BAE67D8-3E62-472F-AAE3-F25405F0CB22}" type="presParOf" srcId="{D4AC2E2A-5752-4FD2-9660-EFB16667A249}" destId="{AA5266BD-2D17-4DEC-811B-E6A31D1E8985}" srcOrd="0" destOrd="0" presId="urn:microsoft.com/office/officeart/2005/8/layout/hierarchy4"/>
    <dgm:cxn modelId="{C3133365-F6B7-4D77-9DB6-A023E3F2E3DB}" type="presParOf" srcId="{D4AC2E2A-5752-4FD2-9660-EFB16667A249}" destId="{EEEDBE5B-EB44-483D-959B-E81C773E2494}" srcOrd="1" destOrd="0" presId="urn:microsoft.com/office/officeart/2005/8/layout/hierarchy4"/>
    <dgm:cxn modelId="{4DDB5DCC-1783-4A26-9781-A3F7C551DC0E}" type="presParOf" srcId="{D4AC2E2A-5752-4FD2-9660-EFB16667A249}" destId="{2266E101-427A-4F84-B13F-0F6800C5BE8F}" srcOrd="2" destOrd="0" presId="urn:microsoft.com/office/officeart/2005/8/layout/hierarchy4"/>
    <dgm:cxn modelId="{B54B72E8-A10D-4A5F-AACE-31159CF98F29}" type="presParOf" srcId="{2266E101-427A-4F84-B13F-0F6800C5BE8F}" destId="{F3764B34-7658-4EB5-A799-D5374CE7CF2D}" srcOrd="0" destOrd="0" presId="urn:microsoft.com/office/officeart/2005/8/layout/hierarchy4"/>
    <dgm:cxn modelId="{0406FA1A-E0B3-4360-84E6-9439C042468A}" type="presParOf" srcId="{F3764B34-7658-4EB5-A799-D5374CE7CF2D}" destId="{10F1A97B-062D-4A39-BA37-B4469A97905D}" srcOrd="0" destOrd="0" presId="urn:microsoft.com/office/officeart/2005/8/layout/hierarchy4"/>
    <dgm:cxn modelId="{2122FA21-2790-4F87-8A95-7F3E6A343CA3}" type="presParOf" srcId="{F3764B34-7658-4EB5-A799-D5374CE7CF2D}" destId="{9FBE84EA-B260-44AC-A8C9-EF3990BE1F2D}" srcOrd="1" destOrd="0" presId="urn:microsoft.com/office/officeart/2005/8/layout/hierarchy4"/>
    <dgm:cxn modelId="{E36DD0DD-0918-420D-A2DF-98EE14A7B1A8}" type="presParOf" srcId="{2266E101-427A-4F84-B13F-0F6800C5BE8F}" destId="{26CCFAB6-9F35-45DC-BF98-A3932F960D36}" srcOrd="1" destOrd="0" presId="urn:microsoft.com/office/officeart/2005/8/layout/hierarchy4"/>
    <dgm:cxn modelId="{48ECF012-C1D4-41E4-B4AA-E17A8DEB179B}" type="presParOf" srcId="{2266E101-427A-4F84-B13F-0F6800C5BE8F}" destId="{401AABA6-293D-429E-AB4F-9CD9449635E5}" srcOrd="2" destOrd="0" presId="urn:microsoft.com/office/officeart/2005/8/layout/hierarchy4"/>
    <dgm:cxn modelId="{7BE135A4-8CA7-4BEC-B0D7-6A1C7131D11A}" type="presParOf" srcId="{401AABA6-293D-429E-AB4F-9CD9449635E5}" destId="{7BD74308-7249-4D7B-ADAA-B8AE8DC27257}" srcOrd="0" destOrd="0" presId="urn:microsoft.com/office/officeart/2005/8/layout/hierarchy4"/>
    <dgm:cxn modelId="{B8D45696-302C-42D7-A4D9-1008B0CFA8FB}" type="presParOf" srcId="{401AABA6-293D-429E-AB4F-9CD9449635E5}" destId="{D1ECCDE3-ECE7-4935-9078-FC448E1200FE}" srcOrd="1" destOrd="0" presId="urn:microsoft.com/office/officeart/2005/8/layout/hierarchy4"/>
    <dgm:cxn modelId="{4BC217E7-6CFF-44F4-9C14-FF13EE54CDAA}" type="presParOf" srcId="{2266E101-427A-4F84-B13F-0F6800C5BE8F}" destId="{132DFE90-CF6D-4FBA-A572-0022A45976E8}" srcOrd="3" destOrd="0" presId="urn:microsoft.com/office/officeart/2005/8/layout/hierarchy4"/>
    <dgm:cxn modelId="{F95ECAB6-43EE-41A6-8D6E-6CCF996AEB5E}" type="presParOf" srcId="{2266E101-427A-4F84-B13F-0F6800C5BE8F}" destId="{EF089800-B807-40B3-8CAE-C177909FAD3C}" srcOrd="4" destOrd="0" presId="urn:microsoft.com/office/officeart/2005/8/layout/hierarchy4"/>
    <dgm:cxn modelId="{0091044C-0456-4F64-B59D-2CEC88772043}" type="presParOf" srcId="{EF089800-B807-40B3-8CAE-C177909FAD3C}" destId="{EF16F101-BC0E-4A2B-981E-CFE30CBF2191}" srcOrd="0" destOrd="0" presId="urn:microsoft.com/office/officeart/2005/8/layout/hierarchy4"/>
    <dgm:cxn modelId="{FE5E9521-4028-458C-B76B-D720DA5192B2}" type="presParOf" srcId="{EF089800-B807-40B3-8CAE-C177909FAD3C}" destId="{206D5865-B34D-482D-A82C-49B40930DE5A}" srcOrd="1" destOrd="0" presId="urn:microsoft.com/office/officeart/2005/8/layout/hierarchy4"/>
    <dgm:cxn modelId="{30158DB2-6471-4119-80CB-C4CB20110FCE}" type="presParOf" srcId="{8435CB14-8157-42C3-B1A4-198AAD9D66AF}" destId="{182D0342-5335-4988-B471-048379E1DB7E}" srcOrd="1" destOrd="0" presId="urn:microsoft.com/office/officeart/2005/8/layout/hierarchy4"/>
    <dgm:cxn modelId="{9FF683B9-4671-436E-8006-D02D35CAD4FC}" type="presParOf" srcId="{8435CB14-8157-42C3-B1A4-198AAD9D66AF}" destId="{5AD666D6-274D-442A-B722-AFAD2C33F2CC}" srcOrd="2" destOrd="0" presId="urn:microsoft.com/office/officeart/2005/8/layout/hierarchy4"/>
    <dgm:cxn modelId="{879A5E25-D2CD-4EB0-BB12-56C1E1FFDA9D}" type="presParOf" srcId="{5AD666D6-274D-442A-B722-AFAD2C33F2CC}" destId="{29B72FB5-CC79-408F-A3E9-313EA064B57D}" srcOrd="0" destOrd="0" presId="urn:microsoft.com/office/officeart/2005/8/layout/hierarchy4"/>
    <dgm:cxn modelId="{1E79A630-B01F-4CFB-9F64-F2A22EBE6B81}" type="presParOf" srcId="{5AD666D6-274D-442A-B722-AFAD2C33F2CC}" destId="{85B973BE-3A2A-4540-923C-B7F23B03E003}" srcOrd="1" destOrd="0" presId="urn:microsoft.com/office/officeart/2005/8/layout/hierarchy4"/>
    <dgm:cxn modelId="{AEA572B8-536D-4744-B45D-A8F853ACAADA}" type="presParOf" srcId="{5AD666D6-274D-442A-B722-AFAD2C33F2CC}" destId="{5315B2F0-548D-49B4-9473-46F5C97A0D8D}" srcOrd="2" destOrd="0" presId="urn:microsoft.com/office/officeart/2005/8/layout/hierarchy4"/>
    <dgm:cxn modelId="{C2DAB5C7-5716-49F4-93EC-497279598936}" type="presParOf" srcId="{5315B2F0-548D-49B4-9473-46F5C97A0D8D}" destId="{8CE8280C-8AFD-420D-A2C0-2B24BA3F7C7F}" srcOrd="0" destOrd="0" presId="urn:microsoft.com/office/officeart/2005/8/layout/hierarchy4"/>
    <dgm:cxn modelId="{46E15060-8BB2-420A-B4E5-AE32EDA29BFD}" type="presParOf" srcId="{8CE8280C-8AFD-420D-A2C0-2B24BA3F7C7F}" destId="{7EFD5E8D-9CF7-4E7C-A3C5-83B2019360AA}" srcOrd="0" destOrd="0" presId="urn:microsoft.com/office/officeart/2005/8/layout/hierarchy4"/>
    <dgm:cxn modelId="{D37EBE4E-32DF-42A1-B94D-23516024E2DB}" type="presParOf" srcId="{8CE8280C-8AFD-420D-A2C0-2B24BA3F7C7F}" destId="{2C2D39F8-6DA9-4F65-A77B-5572DE395DE6}" srcOrd="1" destOrd="0" presId="urn:microsoft.com/office/officeart/2005/8/layout/hierarchy4"/>
    <dgm:cxn modelId="{35FE0C94-CDE8-4742-ABCF-92BA0EF85794}" type="presParOf" srcId="{5315B2F0-548D-49B4-9473-46F5C97A0D8D}" destId="{9AD88240-BE0E-43AB-BE84-1A8667335FF2}" srcOrd="1" destOrd="0" presId="urn:microsoft.com/office/officeart/2005/8/layout/hierarchy4"/>
    <dgm:cxn modelId="{2B6B6C44-F1D4-4FD9-8A34-4303A040948F}" type="presParOf" srcId="{5315B2F0-548D-49B4-9473-46F5C97A0D8D}" destId="{705B37ED-93CA-4B51-BE77-7D290B5C5170}" srcOrd="2" destOrd="0" presId="urn:microsoft.com/office/officeart/2005/8/layout/hierarchy4"/>
    <dgm:cxn modelId="{D97AA9EC-44F3-420B-8777-6E9C1C6DD040}" type="presParOf" srcId="{705B37ED-93CA-4B51-BE77-7D290B5C5170}" destId="{12098FF8-1173-4E7C-A914-0C4B9F75687C}" srcOrd="0" destOrd="0" presId="urn:microsoft.com/office/officeart/2005/8/layout/hierarchy4"/>
    <dgm:cxn modelId="{B9515AB1-9018-4997-8D29-48A206DB3799}" type="presParOf" srcId="{705B37ED-93CA-4B51-BE77-7D290B5C5170}" destId="{71501EC9-05E8-4FDD-9F86-2916982768C9}" srcOrd="1" destOrd="0" presId="urn:microsoft.com/office/officeart/2005/8/layout/hierarchy4"/>
    <dgm:cxn modelId="{2E62195F-BCB8-4753-92EB-686DAADA974E}" type="presParOf" srcId="{5315B2F0-548D-49B4-9473-46F5C97A0D8D}" destId="{FF4758C6-B247-48E0-AAAF-B2682A1160FA}" srcOrd="3" destOrd="0" presId="urn:microsoft.com/office/officeart/2005/8/layout/hierarchy4"/>
    <dgm:cxn modelId="{6D360A96-A4F9-4DB8-9540-253927A85F20}" type="presParOf" srcId="{5315B2F0-548D-49B4-9473-46F5C97A0D8D}" destId="{1966F633-3FA0-44BE-8A94-8E14E54824BB}" srcOrd="4" destOrd="0" presId="urn:microsoft.com/office/officeart/2005/8/layout/hierarchy4"/>
    <dgm:cxn modelId="{DFE0C244-B68D-4732-92E5-CBD7050D5F0C}" type="presParOf" srcId="{1966F633-3FA0-44BE-8A94-8E14E54824BB}" destId="{F5E7EBAA-D4DA-469E-925B-C30999625973}" srcOrd="0" destOrd="0" presId="urn:microsoft.com/office/officeart/2005/8/layout/hierarchy4"/>
    <dgm:cxn modelId="{629D894A-55AA-46F8-BF58-C3C52CF6DE47}" type="presParOf" srcId="{1966F633-3FA0-44BE-8A94-8E14E54824BB}" destId="{80D195BB-37D2-406D-8740-A8E31A28EDBE}" srcOrd="1" destOrd="0" presId="urn:microsoft.com/office/officeart/2005/8/layout/hierarchy4"/>
    <dgm:cxn modelId="{DBDC4417-B1D5-4633-B8D9-70E7C9D386F3}" type="presParOf" srcId="{5315B2F0-548D-49B4-9473-46F5C97A0D8D}" destId="{00AE68CD-4B75-4AE6-AE20-CFE6703DC784}" srcOrd="5" destOrd="0" presId="urn:microsoft.com/office/officeart/2005/8/layout/hierarchy4"/>
    <dgm:cxn modelId="{33593EE1-07A2-4A8F-A636-3CDF3FED2255}" type="presParOf" srcId="{5315B2F0-548D-49B4-9473-46F5C97A0D8D}" destId="{3215E86F-53E9-4F9F-9F11-6E789E00275A}" srcOrd="6" destOrd="0" presId="urn:microsoft.com/office/officeart/2005/8/layout/hierarchy4"/>
    <dgm:cxn modelId="{11D38E4E-7085-40D0-93DE-0476C994299B}" type="presParOf" srcId="{3215E86F-53E9-4F9F-9F11-6E789E00275A}" destId="{6E0A19A9-0D10-46C1-9983-01BA02FE107C}" srcOrd="0" destOrd="0" presId="urn:microsoft.com/office/officeart/2005/8/layout/hierarchy4"/>
    <dgm:cxn modelId="{93522F7A-3019-4D41-8C58-978D53DA835A}" type="presParOf" srcId="{3215E86F-53E9-4F9F-9F11-6E789E00275A}" destId="{FA4FC47E-5D3F-4EEE-9EE2-5A840579488D}" srcOrd="1" destOrd="0" presId="urn:microsoft.com/office/officeart/2005/8/layout/hierarchy4"/>
    <dgm:cxn modelId="{744C0A28-F03B-4312-AE25-D56DE0CF19EE}" type="presParOf" srcId="{5315B2F0-548D-49B4-9473-46F5C97A0D8D}" destId="{9DA17577-8B66-466E-83A8-B663D8294706}" srcOrd="7" destOrd="0" presId="urn:microsoft.com/office/officeart/2005/8/layout/hierarchy4"/>
    <dgm:cxn modelId="{608A6087-62AB-4844-B7B6-9E72A5AB195F}" type="presParOf" srcId="{5315B2F0-548D-49B4-9473-46F5C97A0D8D}" destId="{63C88DDB-2DA2-42F2-A884-7E5D4CDB6607}" srcOrd="8" destOrd="0" presId="urn:microsoft.com/office/officeart/2005/8/layout/hierarchy4"/>
    <dgm:cxn modelId="{B005AE56-2C7A-4665-84D5-F264369E9534}" type="presParOf" srcId="{63C88DDB-2DA2-42F2-A884-7E5D4CDB6607}" destId="{1E0E892C-29CE-4467-AD77-3D470C1FB2BE}" srcOrd="0" destOrd="0" presId="urn:microsoft.com/office/officeart/2005/8/layout/hierarchy4"/>
    <dgm:cxn modelId="{8696DF51-6260-4D60-AD09-C4EA94A768C9}" type="presParOf" srcId="{63C88DDB-2DA2-42F2-A884-7E5D4CDB6607}" destId="{D2A79968-2441-4F87-838D-3ED6F03C8ED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266BD-2D17-4DEC-811B-E6A31D1E8985}">
      <dsp:nvSpPr>
        <dsp:cNvPr id="0" name=""/>
        <dsp:cNvSpPr/>
      </dsp:nvSpPr>
      <dsp:spPr>
        <a:xfrm>
          <a:off x="43182" y="142430"/>
          <a:ext cx="2885238" cy="14449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ГЕРМАНИЯ</a:t>
          </a:r>
          <a:endParaRPr lang="ru-RU" sz="4100" kern="1200" dirty="0"/>
        </a:p>
      </dsp:txBody>
      <dsp:txXfrm>
        <a:off x="85504" y="184752"/>
        <a:ext cx="2800594" cy="1360332"/>
      </dsp:txXfrm>
    </dsp:sp>
    <dsp:sp modelId="{10F1A97B-062D-4A39-BA37-B4469A97905D}">
      <dsp:nvSpPr>
        <dsp:cNvPr id="0" name=""/>
        <dsp:cNvSpPr/>
      </dsp:nvSpPr>
      <dsp:spPr>
        <a:xfrm>
          <a:off x="3424" y="1866901"/>
          <a:ext cx="910744" cy="178544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Медицинский факультет Мангейма</a:t>
          </a:r>
          <a:endParaRPr lang="ru-RU" sz="1000" kern="1200" dirty="0"/>
        </a:p>
      </dsp:txBody>
      <dsp:txXfrm>
        <a:off x="30099" y="1893576"/>
        <a:ext cx="857394" cy="1732098"/>
      </dsp:txXfrm>
    </dsp:sp>
    <dsp:sp modelId="{7BD74308-7249-4D7B-ADAA-B8AE8DC27257}">
      <dsp:nvSpPr>
        <dsp:cNvPr id="0" name=""/>
        <dsp:cNvSpPr/>
      </dsp:nvSpPr>
      <dsp:spPr>
        <a:xfrm>
          <a:off x="990671" y="1866901"/>
          <a:ext cx="910744" cy="175066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Технический университет Дрездена</a:t>
          </a:r>
          <a:endParaRPr lang="ru-RU" sz="1000" kern="1200" dirty="0"/>
        </a:p>
      </dsp:txBody>
      <dsp:txXfrm>
        <a:off x="1017346" y="1893576"/>
        <a:ext cx="857394" cy="1697315"/>
      </dsp:txXfrm>
    </dsp:sp>
    <dsp:sp modelId="{EF16F101-BC0E-4A2B-981E-CFE30CBF2191}">
      <dsp:nvSpPr>
        <dsp:cNvPr id="0" name=""/>
        <dsp:cNvSpPr/>
      </dsp:nvSpPr>
      <dsp:spPr>
        <a:xfrm>
          <a:off x="1977918" y="1866901"/>
          <a:ext cx="910744" cy="175066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Университет </a:t>
          </a:r>
          <a:r>
            <a:rPr lang="ru-RU" sz="1000" kern="1200" dirty="0" err="1" smtClean="0"/>
            <a:t>Регенсбурга</a:t>
          </a:r>
          <a:endParaRPr lang="ru-RU" sz="1000" kern="1200" dirty="0"/>
        </a:p>
      </dsp:txBody>
      <dsp:txXfrm>
        <a:off x="2004593" y="1893576"/>
        <a:ext cx="857394" cy="1697315"/>
      </dsp:txXfrm>
    </dsp:sp>
    <dsp:sp modelId="{29B72FB5-CC79-408F-A3E9-313EA064B57D}">
      <dsp:nvSpPr>
        <dsp:cNvPr id="0" name=""/>
        <dsp:cNvSpPr/>
      </dsp:nvSpPr>
      <dsp:spPr>
        <a:xfrm>
          <a:off x="3917272" y="126666"/>
          <a:ext cx="3215796" cy="143340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КИТАЙ</a:t>
          </a:r>
          <a:endParaRPr lang="ru-RU" sz="4100" kern="1200" dirty="0"/>
        </a:p>
      </dsp:txBody>
      <dsp:txXfrm>
        <a:off x="3959255" y="168649"/>
        <a:ext cx="3131830" cy="1349439"/>
      </dsp:txXfrm>
    </dsp:sp>
    <dsp:sp modelId="{7EFD5E8D-9CF7-4E7C-A3C5-83B2019360AA}">
      <dsp:nvSpPr>
        <dsp:cNvPr id="0" name=""/>
        <dsp:cNvSpPr/>
      </dsp:nvSpPr>
      <dsp:spPr>
        <a:xfrm>
          <a:off x="3041667" y="1855330"/>
          <a:ext cx="844105" cy="17616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Пекинский университет</a:t>
          </a:r>
          <a:endParaRPr lang="ru-RU" sz="1000" kern="1200" dirty="0"/>
        </a:p>
      </dsp:txBody>
      <dsp:txXfrm>
        <a:off x="3066390" y="1880053"/>
        <a:ext cx="794659" cy="1712163"/>
      </dsp:txXfrm>
    </dsp:sp>
    <dsp:sp modelId="{12098FF8-1173-4E7C-A914-0C4B9F75687C}">
      <dsp:nvSpPr>
        <dsp:cNvPr id="0" name=""/>
        <dsp:cNvSpPr/>
      </dsp:nvSpPr>
      <dsp:spPr>
        <a:xfrm>
          <a:off x="3962275" y="1855330"/>
          <a:ext cx="910744" cy="175303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Сычуаньский</a:t>
          </a:r>
          <a:r>
            <a:rPr lang="ru-RU" sz="1000" kern="1200" dirty="0" smtClean="0"/>
            <a:t> университет</a:t>
          </a:r>
          <a:endParaRPr lang="ru-RU" sz="1000" kern="1200" dirty="0"/>
        </a:p>
      </dsp:txBody>
      <dsp:txXfrm>
        <a:off x="3988950" y="1882005"/>
        <a:ext cx="857394" cy="1699685"/>
      </dsp:txXfrm>
    </dsp:sp>
    <dsp:sp modelId="{F5E7EBAA-D4DA-469E-925B-C30999625973}">
      <dsp:nvSpPr>
        <dsp:cNvPr id="0" name=""/>
        <dsp:cNvSpPr/>
      </dsp:nvSpPr>
      <dsp:spPr>
        <a:xfrm>
          <a:off x="4949522" y="1855330"/>
          <a:ext cx="910744" cy="175157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Харбинский</a:t>
          </a:r>
          <a:r>
            <a:rPr lang="ru-RU" sz="1000" kern="1200" dirty="0" smtClean="0"/>
            <a:t> медицинский университет</a:t>
          </a:r>
          <a:endParaRPr lang="ru-RU" sz="1000" kern="1200" dirty="0"/>
        </a:p>
      </dsp:txBody>
      <dsp:txXfrm>
        <a:off x="4976197" y="1882005"/>
        <a:ext cx="857394" cy="1698222"/>
      </dsp:txXfrm>
    </dsp:sp>
    <dsp:sp modelId="{6E0A19A9-0D10-46C1-9983-01BA02FE107C}">
      <dsp:nvSpPr>
        <dsp:cNvPr id="0" name=""/>
        <dsp:cNvSpPr/>
      </dsp:nvSpPr>
      <dsp:spPr>
        <a:xfrm>
          <a:off x="5936769" y="1855330"/>
          <a:ext cx="959259" cy="176802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Наньчанский</a:t>
          </a:r>
          <a:r>
            <a:rPr lang="ru-RU" sz="1000" kern="1200" dirty="0" smtClean="0"/>
            <a:t> университет</a:t>
          </a:r>
          <a:endParaRPr lang="ru-RU" sz="1000" kern="1200" dirty="0"/>
        </a:p>
      </dsp:txBody>
      <dsp:txXfrm>
        <a:off x="5964865" y="1883426"/>
        <a:ext cx="903067" cy="1711830"/>
      </dsp:txXfrm>
    </dsp:sp>
    <dsp:sp modelId="{1E0E892C-29CE-4467-AD77-3D470C1FB2BE}">
      <dsp:nvSpPr>
        <dsp:cNvPr id="0" name=""/>
        <dsp:cNvSpPr/>
      </dsp:nvSpPr>
      <dsp:spPr>
        <a:xfrm>
          <a:off x="6972531" y="1855330"/>
          <a:ext cx="910744" cy="17799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Цзилиньский</a:t>
          </a:r>
          <a:r>
            <a:rPr lang="ru-RU" sz="1000" kern="1200" dirty="0" smtClean="0"/>
            <a:t> университет</a:t>
          </a:r>
          <a:endParaRPr lang="ru-RU" sz="1000" kern="1200" dirty="0"/>
        </a:p>
      </dsp:txBody>
      <dsp:txXfrm>
        <a:off x="6999206" y="1882005"/>
        <a:ext cx="857394" cy="172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ashgm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105" y="2698813"/>
            <a:ext cx="5316687" cy="23876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142B5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Академическая мобильность</a:t>
            </a:r>
            <a:endParaRPr lang="en-US" sz="6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142B5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3106" y="5095557"/>
            <a:ext cx="4992624" cy="1655762"/>
          </a:xfrm>
        </p:spPr>
        <p:txBody>
          <a:bodyPr/>
          <a:lstStyle/>
          <a:p>
            <a:r>
              <a:rPr lang="en-US" dirty="0" smtClean="0">
                <a:solidFill>
                  <a:srgbClr val="C49428"/>
                </a:solidFill>
              </a:rPr>
              <a:t>20</a:t>
            </a:r>
            <a:r>
              <a:rPr lang="ru-RU" dirty="0" smtClean="0">
                <a:solidFill>
                  <a:srgbClr val="C49428"/>
                </a:solidFill>
              </a:rPr>
              <a:t>20</a:t>
            </a:r>
            <a:r>
              <a:rPr lang="en-US" dirty="0" smtClean="0">
                <a:solidFill>
                  <a:srgbClr val="C49428"/>
                </a:solidFill>
              </a:rPr>
              <a:t>/202</a:t>
            </a:r>
            <a:r>
              <a:rPr lang="ru-RU" dirty="0" smtClean="0">
                <a:solidFill>
                  <a:srgbClr val="C49428"/>
                </a:solidFill>
              </a:rPr>
              <a:t>1</a:t>
            </a:r>
            <a:endParaRPr lang="en-US" dirty="0">
              <a:solidFill>
                <a:srgbClr val="C494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2938" y="1765738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ПЕКИНСКИЙ УНИВЕРСИТЕТ</a:t>
            </a:r>
            <a:endParaRPr lang="ru-RU" dirty="0"/>
          </a:p>
        </p:txBody>
      </p:sp>
      <p:pic>
        <p:nvPicPr>
          <p:cNvPr id="3076" name="Picture 4" descr="https://upload.educationindex.co.uk/img/unithumbnail/659383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" y="1592319"/>
            <a:ext cx="1292771" cy="12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91055" y="3350172"/>
            <a:ext cx="8090338" cy="2963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ЯЗЫКОВАЯ ПОДГОТОВКА: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/>
              <a:t>ЗНАНИЕ АНГЛИЙСКОГО ЯЗЫКА (НЕ НИЖЕ </a:t>
            </a:r>
            <a:r>
              <a:rPr lang="en-US" sz="2000" dirty="0" smtClean="0"/>
              <a:t>UPPER-INTERMEDIATE)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ДОКУМЕНТЫ:</a:t>
            </a:r>
          </a:p>
          <a:p>
            <a:pPr>
              <a:buFontTx/>
              <a:buChar char="-"/>
            </a:pPr>
            <a:r>
              <a:rPr lang="ru-RU" sz="2000" dirty="0" smtClean="0"/>
              <a:t>CV</a:t>
            </a:r>
            <a:r>
              <a:rPr lang="ru-RU" sz="2000" dirty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ЗАГРАН</a:t>
            </a:r>
            <a:r>
              <a:rPr lang="ru-RU" sz="2000" dirty="0"/>
              <a:t>. ПАСПОРТ;</a:t>
            </a:r>
          </a:p>
          <a:p>
            <a:pPr>
              <a:buFontTx/>
              <a:buChar char="-"/>
            </a:pPr>
            <a:r>
              <a:rPr lang="ru-RU" sz="2000" dirty="0" smtClean="0"/>
              <a:t>СПРАВКА </a:t>
            </a:r>
            <a:r>
              <a:rPr lang="ru-RU" sz="2000" dirty="0"/>
              <a:t>С МЕСТА УЧЕБЫ;</a:t>
            </a:r>
          </a:p>
          <a:p>
            <a:pPr>
              <a:buFontTx/>
              <a:buChar char="-"/>
            </a:pPr>
            <a:r>
              <a:rPr lang="ru-RU" sz="2000" dirty="0" smtClean="0"/>
              <a:t>ЗАПОЛНЕННЫЕ </a:t>
            </a:r>
            <a:r>
              <a:rPr lang="ru-RU" sz="2000" dirty="0"/>
              <a:t>АНКЕТЫ ПО ФОРМЕ </a:t>
            </a:r>
            <a:r>
              <a:rPr lang="ru-RU" sz="2000" dirty="0" smtClean="0"/>
              <a:t>ПЕКИНСКОГО УНИВЕРСИТЕТА. </a:t>
            </a:r>
            <a:endParaRPr lang="ru-RU" sz="2000" dirty="0"/>
          </a:p>
          <a:p>
            <a:pPr>
              <a:buFontTx/>
              <a:buChar char="-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046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56945" y="1781789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СЫЧУАНЬСКИЙ УНИВЕРСИТЕТ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178971" y="3350172"/>
            <a:ext cx="3602422" cy="296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ЛЕТНЯЯ ШКОЛА 1 МЕСЯЦ;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ПЕРЕЛЕТ/ПРОЖИВАНИЕ/ПИТАНИЕ </a:t>
            </a:r>
            <a:r>
              <a:rPr lang="ru-RU" sz="2000" dirty="0"/>
              <a:t>ЗА СВОЙ </a:t>
            </a:r>
            <a:r>
              <a:rPr lang="ru-RU" sz="2000" dirty="0" smtClean="0"/>
              <a:t>СЧЕТ</a:t>
            </a:r>
            <a:r>
              <a:rPr lang="ru-RU" sz="2000" dirty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КОЛИЧЕСВО МЕСТ </a:t>
            </a:r>
            <a:r>
              <a:rPr lang="ru-RU" sz="2000" b="1" dirty="0" smtClean="0"/>
              <a:t>ПО СОГЛАСОВАНИЮ</a:t>
            </a:r>
            <a:r>
              <a:rPr lang="ru-RU" sz="2000" dirty="0" smtClean="0"/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4" y="3239814"/>
            <a:ext cx="4401208" cy="29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4" y="1545593"/>
            <a:ext cx="1570122" cy="141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3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56945" y="1781789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СЫЧУАНЬСКИЙ УНИВЕРСИТЕТ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49164" y="3350172"/>
            <a:ext cx="8232229" cy="2963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ЯЗЫКОВАЯ ПОДГОТОВКА:</a:t>
            </a:r>
          </a:p>
          <a:p>
            <a:pPr>
              <a:buFontTx/>
              <a:buChar char="-"/>
            </a:pPr>
            <a:r>
              <a:rPr lang="ru-RU" sz="2000" dirty="0" smtClean="0"/>
              <a:t>ЗНАНИЕ АНГЛИЙСКОГО ЯЗЫКА (НЕ НИЖЕ </a:t>
            </a:r>
            <a:r>
              <a:rPr lang="en-US" sz="2000" dirty="0" smtClean="0"/>
              <a:t>UPPER-INTERMEDIATE)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ru-RU" dirty="0" smtClean="0"/>
              <a:t>ДОКУМЕНТЫ:</a:t>
            </a:r>
          </a:p>
          <a:p>
            <a:pPr marL="0" indent="0">
              <a:buNone/>
            </a:pPr>
            <a:r>
              <a:rPr lang="ru-RU" sz="2000" dirty="0"/>
              <a:t>- CV;</a:t>
            </a:r>
          </a:p>
          <a:p>
            <a:pPr marL="0" indent="0">
              <a:buNone/>
            </a:pPr>
            <a:r>
              <a:rPr lang="ru-RU" sz="2000" dirty="0"/>
              <a:t>- ЗАГРАН. ПАСПОРТ;</a:t>
            </a:r>
          </a:p>
          <a:p>
            <a:pPr marL="0" indent="0">
              <a:buNone/>
            </a:pPr>
            <a:r>
              <a:rPr lang="ru-RU" sz="2000" dirty="0"/>
              <a:t>- СПРАВКА С МЕСТА УЧЕБЫ;</a:t>
            </a:r>
          </a:p>
          <a:p>
            <a:pPr marL="0" indent="0">
              <a:buNone/>
            </a:pPr>
            <a:r>
              <a:rPr lang="ru-RU" sz="2000" dirty="0"/>
              <a:t>- ЗАПОЛНЕННЫЕ АНКЕТЫ ПО </a:t>
            </a:r>
            <a:r>
              <a:rPr lang="ru-RU" sz="2000" dirty="0" smtClean="0"/>
              <a:t>ФОРМЕ СЫЧУАНЬСКОГО УНИВЕРСИТЕТА. 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4" y="1545593"/>
            <a:ext cx="1570122" cy="141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83524" y="1915995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НАНЬЧАНСКИЙ УНИВЕРСИТЕТ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407573" y="3342290"/>
            <a:ext cx="3373820" cy="2963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ЛЕТНЯЯ ШКОЛА 2-4 НЕДЕЛИ;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 ЗА </a:t>
            </a:r>
            <a:r>
              <a:rPr lang="ru-RU" sz="2000" dirty="0"/>
              <a:t>СВОЙ СЧЕТ;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ПРЕДОСТАВЛЯЕТСЯ ПРОЖИВАНИЕ В ОБЩЕЖИТИИ УНИВЕРСИТЕТА;</a:t>
            </a:r>
          </a:p>
          <a:p>
            <a:pPr>
              <a:buFontTx/>
              <a:buChar char="-"/>
            </a:pPr>
            <a:r>
              <a:rPr lang="ru-RU" sz="2000" dirty="0" smtClean="0"/>
              <a:t>КОЛИЧЕСВО МЕСТ </a:t>
            </a:r>
            <a:r>
              <a:rPr lang="ru-RU" b="1" dirty="0" smtClean="0"/>
              <a:t>10</a:t>
            </a:r>
            <a:r>
              <a:rPr lang="ru-RU" sz="20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1584430"/>
            <a:ext cx="1405759" cy="140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jxlhlx.jxedu.gov.cn/__local/A/76/5B/2CC03ECB6D4D3942EEE23DCEFB9_00F472E5_1F71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9" y="3389587"/>
            <a:ext cx="4597729" cy="2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73" y="1584429"/>
            <a:ext cx="3136280" cy="160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83524" y="1915995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НАНЬЧАНСКИЙ УНИВЕРСИТЕТ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72814" y="3342290"/>
            <a:ext cx="8208579" cy="2963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ЯЗЫКОВАЯ ПОДГОТОВКА:</a:t>
            </a:r>
          </a:p>
          <a:p>
            <a:pPr>
              <a:buFontTx/>
              <a:buChar char="-"/>
            </a:pPr>
            <a:r>
              <a:rPr lang="ru-RU" sz="2000" dirty="0"/>
              <a:t>ЗНАНИЕ АНГЛИЙСКОГО ЯЗЫКА </a:t>
            </a:r>
            <a:r>
              <a:rPr lang="ru-RU" sz="2000" dirty="0" smtClean="0"/>
              <a:t>(НЕ НИЖЕ </a:t>
            </a:r>
            <a:r>
              <a:rPr lang="en-US" sz="2000" dirty="0" smtClean="0"/>
              <a:t>UPPER-INTERMEDIATE)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ДОКУМЕНТЫ:</a:t>
            </a:r>
          </a:p>
          <a:p>
            <a:pPr marL="0" indent="0">
              <a:buNone/>
            </a:pPr>
            <a:r>
              <a:rPr lang="ru-RU" sz="2000" dirty="0"/>
              <a:t>- CV;</a:t>
            </a:r>
          </a:p>
          <a:p>
            <a:pPr marL="0" indent="0">
              <a:buNone/>
            </a:pPr>
            <a:r>
              <a:rPr lang="ru-RU" sz="2000" dirty="0"/>
              <a:t>- ЗАГРАН. ПАСПОРТ;</a:t>
            </a:r>
          </a:p>
          <a:p>
            <a:pPr marL="0" indent="0">
              <a:buNone/>
            </a:pPr>
            <a:r>
              <a:rPr lang="ru-RU" sz="2000" dirty="0"/>
              <a:t>- СПРАВКА С МЕСТА УЧЕБЫ;</a:t>
            </a:r>
          </a:p>
          <a:p>
            <a:pPr marL="0" indent="0">
              <a:buNone/>
            </a:pPr>
            <a:r>
              <a:rPr lang="ru-RU" sz="2000" dirty="0"/>
              <a:t>- ЗАПОЛНЕННЫЕ АНКЕТЫ ПО ФОРМЕ </a:t>
            </a:r>
            <a:r>
              <a:rPr lang="ru-RU" sz="2000" dirty="0" smtClean="0"/>
              <a:t>НАНЬЧАНСКОГО УНИВЕРСИТЕТА. 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1584430"/>
            <a:ext cx="1405759" cy="140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83524" y="1915995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ЦЗИЛИНЬСКИЙ УНИВЕРСИТЕТ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407573" y="1883978"/>
            <a:ext cx="3373820" cy="442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СТАЖИРОВКА 1-4 НЕДЕЛИ;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 ЗА </a:t>
            </a:r>
            <a:r>
              <a:rPr lang="ru-RU" sz="2000" dirty="0"/>
              <a:t>СВОЙ СЧЕТ;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ПРЕДОСТАВЛЯЕТСЯ ПРОЖИВАНИЕ В ОБЩЕЖИТИИ  УНИВЕРСИТЕТА/ГОСТИНИЦЕ;</a:t>
            </a:r>
          </a:p>
          <a:p>
            <a:pPr>
              <a:buFontTx/>
              <a:buChar char="-"/>
            </a:pPr>
            <a:r>
              <a:rPr lang="ru-RU" sz="2000" dirty="0" smtClean="0"/>
              <a:t>1-2 РАЗОВОЕ ПИТАНИЕ;</a:t>
            </a:r>
          </a:p>
          <a:p>
            <a:pPr>
              <a:buFontTx/>
              <a:buChar char="-"/>
            </a:pPr>
            <a:r>
              <a:rPr lang="ru-RU" sz="2000" dirty="0" smtClean="0"/>
              <a:t>КОЛИЧЕСВО МЕСТ </a:t>
            </a:r>
            <a:r>
              <a:rPr lang="ru-RU" b="1" dirty="0" smtClean="0"/>
              <a:t>10</a:t>
            </a:r>
            <a:r>
              <a:rPr lang="ru-RU" sz="2000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2" y="1765565"/>
            <a:ext cx="1248036" cy="124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" y="3384332"/>
            <a:ext cx="4382813" cy="29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57905" y="1797269"/>
            <a:ext cx="3249667" cy="1513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Университет традиционной китайской медицины провинции </a:t>
            </a:r>
            <a:r>
              <a:rPr lang="ru-RU" dirty="0" smtClean="0"/>
              <a:t>Цзянси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541578" y="2010103"/>
            <a:ext cx="3413235" cy="4256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СЕМЕСТРОВЫЙ ОБМЕН </a:t>
            </a:r>
            <a:r>
              <a:rPr lang="ru-RU" sz="2000" b="1" dirty="0" smtClean="0"/>
              <a:t>(ФАРМ ФАКУЛЬТЕТ) </a:t>
            </a:r>
            <a:r>
              <a:rPr lang="ru-RU" sz="2000" dirty="0" smtClean="0"/>
              <a:t>1 СЕМЕСТР;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 ЗА СЧЕТ УНИВЕРСИТЕТА;</a:t>
            </a:r>
          </a:p>
          <a:p>
            <a:pPr>
              <a:buFontTx/>
              <a:buChar char="-"/>
            </a:pPr>
            <a:r>
              <a:rPr lang="ru-RU" sz="2000" dirty="0" smtClean="0"/>
              <a:t>ПРЕДОСТАВЛЯЕТСЯ ПРОЖИВАНИЕ В ОБЩЕЖИТИИ  УНИВЕРСИТЕТА;</a:t>
            </a:r>
          </a:p>
          <a:p>
            <a:pPr>
              <a:buFontTx/>
              <a:buChar char="-"/>
            </a:pPr>
            <a:r>
              <a:rPr lang="ru-RU" sz="2000" dirty="0" smtClean="0"/>
              <a:t>КОЛИЧЕСВО МЕСТ </a:t>
            </a:r>
            <a:r>
              <a:rPr lang="ru-RU" b="1" dirty="0" smtClean="0"/>
              <a:t>2</a:t>
            </a:r>
            <a:r>
              <a:rPr lang="ru-RU" sz="20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2" y="1702676"/>
            <a:ext cx="1458309" cy="14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3" y="3493046"/>
            <a:ext cx="4910960" cy="259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57905" y="1747586"/>
            <a:ext cx="3249667" cy="1197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МЕДИЦИНСКИЙ УНИВЕРСИТЕТ ВЭНЬЧЖОУ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407572" y="1642241"/>
            <a:ext cx="3547242" cy="48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ФАРМ. ФАКУЛЬТЕТ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С ОСЕННЕГО СЕМЕСТРА 2020 ГОДА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СЕМЕСТРОВЫЙ ОБМЕН;</a:t>
            </a:r>
          </a:p>
          <a:p>
            <a:pPr>
              <a:buFontTx/>
              <a:buChar char="-"/>
            </a:pPr>
            <a:r>
              <a:rPr lang="ru-RU" sz="2000" dirty="0" smtClean="0"/>
              <a:t>ПРЕДОСТАВЛЯЕТСЯ ПРОЖИВАНИЕ В ОБЩЕЖИТИИ  УНИВЕРСИТЕТА;</a:t>
            </a:r>
          </a:p>
          <a:p>
            <a:pPr>
              <a:buFontTx/>
              <a:buChar char="-"/>
            </a:pPr>
            <a:r>
              <a:rPr lang="ru-RU" sz="2000" dirty="0" smtClean="0"/>
              <a:t>КОЛИЧЕСВО МЕСТ </a:t>
            </a:r>
            <a:r>
              <a:rPr lang="ru-RU" b="1" dirty="0" smtClean="0"/>
              <a:t>2-3</a:t>
            </a:r>
            <a:r>
              <a:rPr lang="ru-RU" sz="2000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6" y="1642241"/>
            <a:ext cx="1408387" cy="14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6" y="3386466"/>
            <a:ext cx="4678639" cy="262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8650" y="449317"/>
            <a:ext cx="7886700" cy="953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ПРОГРАММЫ 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АКАДЕМИЧЕСКОЙ </a:t>
            </a:r>
            <a:r>
              <a:rPr lang="ru-RU" sz="2700" b="1" dirty="0">
                <a:solidFill>
                  <a:schemeClr val="bg1"/>
                </a:solidFill>
              </a:rPr>
              <a:t>МОБИЛЬНОСТИ 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ДЛЯ ОРДИНАТОРОВ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30166" y="1825625"/>
            <a:ext cx="75851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ТРЕБОВАНИЯ:</a:t>
            </a:r>
          </a:p>
          <a:p>
            <a:pPr>
              <a:buFontTx/>
              <a:buChar char="-"/>
            </a:pPr>
            <a:r>
              <a:rPr lang="ru-RU" sz="2000" dirty="0" smtClean="0"/>
              <a:t>ЗНАНИЕ ИНОСТРАННЫХ ЯЗЫКОВ;</a:t>
            </a:r>
          </a:p>
          <a:p>
            <a:pPr>
              <a:buFontTx/>
              <a:buChar char="-"/>
            </a:pPr>
            <a:r>
              <a:rPr lang="ru-RU" sz="2000" dirty="0" smtClean="0"/>
              <a:t>УЧАСТИЕ В ПРИЕМЕ И СОПРОВОЖДЕНИИ ИНОСТРАННЫХ СПЕЦИАЛИСТОВ В БГМУ;</a:t>
            </a:r>
          </a:p>
          <a:p>
            <a:pPr>
              <a:buFontTx/>
              <a:buChar char="-"/>
            </a:pPr>
            <a:r>
              <a:rPr lang="ru-RU" sz="2000" dirty="0" smtClean="0"/>
              <a:t>ОТСУТСТВИЕ </a:t>
            </a:r>
            <a:r>
              <a:rPr lang="ru-RU" sz="2000" dirty="0"/>
              <a:t>АКАДЕМИЧЕСКОЙ/ФИНАНСОВОЙ ЗАДОЛЖЕННОСТИ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УЧАСТИЕ В НАУЧНОЙ, ОБРАЗОВАТЕЛЬНОЙ И СПОРТИВНОЙ ЖИЗНИ УНИВЕРСИТЕТА.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00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ГЕРМАНИЯ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78971" y="1591526"/>
            <a:ext cx="3344262" cy="16448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МЕДИЦИНСКИЙ ФАКУЛЬТЕТ УНИВЕРСИТЕТА РЕГЕНСБУРГА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" y="3800802"/>
            <a:ext cx="4377559" cy="21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4" y="1683297"/>
            <a:ext cx="3885948" cy="146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5178971" y="3800802"/>
            <a:ext cx="3602422" cy="2513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ИНДИВИДУАЛЬНЫЕ УСЛОВИЯ;</a:t>
            </a:r>
          </a:p>
          <a:p>
            <a:pPr>
              <a:buFontTx/>
              <a:buChar char="-"/>
            </a:pPr>
            <a:r>
              <a:rPr lang="ru-RU" sz="2000" dirty="0" smtClean="0"/>
              <a:t>СТАЖИРОВКА ОТ 1 МЕСЯЦА;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ПЕРЕЛЕТ/ПРОЖИВАНИЕ ЗА СВОЙ СЧЕТ.</a:t>
            </a:r>
          </a:p>
          <a:p>
            <a:pPr marL="0" indent="0">
              <a:buNone/>
            </a:pPr>
            <a:r>
              <a:rPr lang="ru-RU" dirty="0"/>
              <a:t>ЯЗЫКОВАЯ ПОДГОТОВКА: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/>
              <a:t>ЗНАНИЕ НЕМЕЦКОГО ЯЗЫКА (НЕ НИЖЕ В1)/АНГЛИЙСКОГО ЯЗЫКА (ОТ </a:t>
            </a:r>
            <a:r>
              <a:rPr lang="en-US" sz="2000" dirty="0" smtClean="0"/>
              <a:t>UPPER-INTERMEDIATE)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2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2834"/>
            <a:ext cx="7886700" cy="116664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МЕЖДУНАРОДНОЕ СОТРУДНИЧЕСТВО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586" y="1978571"/>
            <a:ext cx="6268764" cy="4198391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55</a:t>
            </a:r>
            <a:r>
              <a:rPr lang="ru-RU" dirty="0" smtClean="0"/>
              <a:t> ДОГОВОРОВ О СОТРУДНИЧЕСТВЕ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b="1" smtClean="0"/>
              <a:t>18</a:t>
            </a:r>
            <a:r>
              <a:rPr lang="ru-RU" smtClean="0"/>
              <a:t> </a:t>
            </a:r>
            <a:r>
              <a:rPr lang="ru-RU" dirty="0" smtClean="0"/>
              <a:t>СТРАН МИРА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b="1" dirty="0" smtClean="0"/>
              <a:t>8</a:t>
            </a:r>
            <a:r>
              <a:rPr lang="ru-RU" dirty="0" smtClean="0"/>
              <a:t> ПРОГРАММ АКАДЕМИЧЕСКОЙ МОБИЛЬНОСТИ ДЛЯ ОБУЧАЮЩИХСЯ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io\Desktop\Проект\kisspng-computer-icons-presentation-symbol-microsoft-power-presentation-5ac5a318b13c86.965811651522901784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4" y="1759992"/>
            <a:ext cx="975874" cy="10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o\Desktop\Проект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0" y="3227982"/>
            <a:ext cx="859223" cy="8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io\Desktop\Проект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5" y="4623234"/>
            <a:ext cx="1035618" cy="7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(программа </a:t>
            </a:r>
            <a:r>
              <a:rPr lang="en-US" b="1" dirty="0" smtClean="0">
                <a:solidFill>
                  <a:schemeClr val="bg1"/>
                </a:solidFill>
              </a:rPr>
              <a:t>PHD)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33295" y="1776249"/>
            <a:ext cx="3344262" cy="16448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ХАРБИНСКИЙ МЕДИЦИНСКИЙ УНИВЕРСИТЕТ</a:t>
            </a:r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273564" y="1736837"/>
            <a:ext cx="3602422" cy="45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ЕЖЕМЕСЯЧНАЯ СТИПЕНДИЯ;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 ЗА </a:t>
            </a:r>
            <a:r>
              <a:rPr lang="ru-RU" sz="2000" dirty="0"/>
              <a:t>СВОЙ </a:t>
            </a:r>
            <a:r>
              <a:rPr lang="ru-RU" sz="2000" dirty="0" smtClean="0"/>
              <a:t>СЧЕТ</a:t>
            </a:r>
            <a:r>
              <a:rPr lang="ru-RU" sz="2000" dirty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ПРЕДОСТАВЛЯЕТСЯ ПРОЖИВАНИЕ В ОБЩЕЖИТИИ УНИВЕРСИТЕТА. </a:t>
            </a:r>
          </a:p>
          <a:p>
            <a:pPr marL="0" indent="0">
              <a:buNone/>
            </a:pPr>
            <a:r>
              <a:rPr lang="ru-RU" dirty="0"/>
              <a:t>ЯЗЫКОВАЯ ПОДГОТОВКА: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/>
              <a:t>ЗНАНИЕ АНГЛИЙСКОГО ЯЗЫКА (</a:t>
            </a:r>
            <a:r>
              <a:rPr lang="en-US" sz="2000" dirty="0" smtClean="0"/>
              <a:t>UPPER-INTERMEDIATE)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3" y="3421117"/>
            <a:ext cx="4429859" cy="289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3" y="1736836"/>
            <a:ext cx="1495096" cy="149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540" y="2779440"/>
            <a:ext cx="7886700" cy="1532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 smtClean="0"/>
              <a:t>СПАСИБО </a:t>
            </a:r>
          </a:p>
          <a:p>
            <a:pPr marL="0" indent="0" algn="ctr">
              <a:buNone/>
            </a:pP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082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5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46245"/>
              </p:ext>
            </p:extLst>
          </p:nvPr>
        </p:nvGraphicFramePr>
        <p:xfrm>
          <a:off x="628650" y="1825625"/>
          <a:ext cx="7886700" cy="365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884" y="467602"/>
            <a:ext cx="7886700" cy="97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ПРОГРАММЫ 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АКАДЕМИЧЕСКОЙ </a:t>
            </a:r>
            <a:r>
              <a:rPr lang="ru-RU" sz="2700" b="1" dirty="0">
                <a:solidFill>
                  <a:schemeClr val="bg1"/>
                </a:solidFill>
              </a:rPr>
              <a:t>МОБИЛЬНОСТИ 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ДЛЯ СТУДЕНТОВ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704" y="1647496"/>
            <a:ext cx="7157545" cy="4508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ТРЕБОВАНИЯ:</a:t>
            </a:r>
          </a:p>
          <a:p>
            <a:pPr>
              <a:buFontTx/>
              <a:buChar char="-"/>
            </a:pPr>
            <a:r>
              <a:rPr lang="ru-RU" sz="2000" dirty="0" smtClean="0"/>
              <a:t>ЗНАНИЕ ИНОСТРАННЫХ ЯЗЫКОВ;</a:t>
            </a:r>
          </a:p>
          <a:p>
            <a:pPr>
              <a:buFontTx/>
              <a:buChar char="-"/>
            </a:pPr>
            <a:r>
              <a:rPr lang="ru-RU" sz="2000" dirty="0" smtClean="0"/>
              <a:t>ВЫСОКАЯ АКАДЕМИЧЕСКАЯ УСПЕВАЕМОСТЬ (СРЕДНИЙ БАЛЛ НЕ МЕНЕЕ 4.0);</a:t>
            </a:r>
          </a:p>
          <a:p>
            <a:pPr>
              <a:buFontTx/>
              <a:buChar char="-"/>
            </a:pPr>
            <a:r>
              <a:rPr lang="ru-RU" sz="2000" dirty="0" smtClean="0"/>
              <a:t>УЧАСТИЕ В ПРИЕМЕ И СОПРОВОЖДЕНИИ ИНОСТРАННЫХ СПЕЦИАЛИСТОВ И СТУДЕНТОВ В БГМУ;</a:t>
            </a:r>
          </a:p>
          <a:p>
            <a:pPr>
              <a:buFontTx/>
              <a:buChar char="-"/>
            </a:pPr>
            <a:r>
              <a:rPr lang="ru-RU" sz="2000" dirty="0" smtClean="0"/>
              <a:t>ОТСУТСТВИЕ </a:t>
            </a:r>
            <a:r>
              <a:rPr lang="ru-RU" sz="2000" dirty="0"/>
              <a:t>АКАДЕМИЧЕСКОЙ/ФИНАНСОВОЙ ЗАДОЛЖЕННОСТИ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УЧАСТИЕ В НАУЧНОЙ, ОБРАЗОВАТЕЛЬНОЙ И СПОРТИВНОЙ ЖИЗНИ УНИВЕРСИТЕТА.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Ознакомиться с ПОЛОЖЕНИЕМ </a:t>
            </a:r>
            <a:r>
              <a:rPr lang="ru-RU" sz="2000" dirty="0"/>
              <a:t>ОБ АКАДЕМИЧЕСКОЙ </a:t>
            </a:r>
            <a:r>
              <a:rPr lang="ru-RU" sz="2000" dirty="0" smtClean="0"/>
              <a:t>МОБИЛЬНОСТИ</a:t>
            </a:r>
            <a:r>
              <a:rPr lang="ru-RU" sz="2000" dirty="0"/>
              <a:t> </a:t>
            </a:r>
            <a:r>
              <a:rPr lang="ru-RU" sz="2000" dirty="0" smtClean="0"/>
              <a:t>можно на официальном сайте Университета </a:t>
            </a:r>
            <a:r>
              <a:rPr lang="en-US" sz="2000" dirty="0">
                <a:hlinkClick r:id="rId2"/>
              </a:rPr>
              <a:t>http://bashgmu.ru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в разделе «Образование»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05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ГЕРМАНИЯ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158" y="1606893"/>
            <a:ext cx="3872405" cy="177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МЕДИЦИНСКИЙ </a:t>
            </a:r>
            <a:r>
              <a:rPr lang="ru-RU" smtClean="0"/>
              <a:t>ФАКУЛЬТЕТ МАНГЕЙМА </a:t>
            </a:r>
            <a:r>
              <a:rPr lang="ru-RU" dirty="0" smtClean="0"/>
              <a:t>УНИВЕРСИТЕТА ГЕЙДЕЛЬБЕРГА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Хасанова\Презентации\Gebaeude_Tridom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3" y="3468526"/>
            <a:ext cx="4137792" cy="27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8AEDBB-E1A8-4E47-A4DF-C86244F50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451"/>
          <a:stretch/>
        </p:blipFill>
        <p:spPr>
          <a:xfrm>
            <a:off x="702223" y="1606893"/>
            <a:ext cx="3278570" cy="1672333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5178971" y="3591308"/>
            <a:ext cx="3602422" cy="251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СТАЖИРОВКА 1 МЕСЯЦ;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ПЕРЕЛЕТ/ПРОЖИВАНИЕ/ПИТАНИЕ ЗА СВОЙ СЧЕТ;</a:t>
            </a:r>
          </a:p>
          <a:p>
            <a:pPr>
              <a:buFontTx/>
              <a:buChar char="-"/>
            </a:pPr>
            <a:r>
              <a:rPr lang="ru-RU" sz="2000" dirty="0" smtClean="0"/>
              <a:t>КОЛИЧЕСТВО МЕСТ </a:t>
            </a:r>
            <a:r>
              <a:rPr lang="ru-RU" sz="2600" b="1" dirty="0" smtClean="0"/>
              <a:t>4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3814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ГЕРМАНИЯ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379" y="1556305"/>
            <a:ext cx="3872405" cy="177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МЕДИЦИНСКИЙ ФАКУЛЬТЕТ МАНГЕЙМА УНИВЕРСИТЕТА ГЕЙДЕЛЬБЕРГА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8AEDBB-E1A8-4E47-A4DF-C86244F50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51"/>
          <a:stretch/>
        </p:blipFill>
        <p:spPr>
          <a:xfrm>
            <a:off x="702223" y="1606893"/>
            <a:ext cx="3278570" cy="1672333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890752" y="3279226"/>
            <a:ext cx="7890641" cy="2825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ЯЗЫКОВАЯ ПОДГОТОВКА:</a:t>
            </a:r>
          </a:p>
          <a:p>
            <a:pPr>
              <a:buFontTx/>
              <a:buChar char="-"/>
            </a:pPr>
            <a:r>
              <a:rPr lang="ru-RU" sz="2000" dirty="0" smtClean="0"/>
              <a:t>НЕМЕЦКИЙ ЯЗЫК (НЕ НИЖЕ В1</a:t>
            </a:r>
            <a:r>
              <a:rPr lang="en-US" sz="2000" dirty="0" smtClean="0"/>
              <a:t>) – </a:t>
            </a:r>
            <a:r>
              <a:rPr lang="ru-RU" sz="2000" dirty="0" smtClean="0"/>
              <a:t>ВСЕ ОТДЕЛЕНИЯ;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АНГЛИЙСКИЙ ЯЗЫК </a:t>
            </a:r>
            <a:r>
              <a:rPr lang="en-US" sz="2000" dirty="0" smtClean="0"/>
              <a:t>(</a:t>
            </a:r>
            <a:r>
              <a:rPr lang="ru-RU" sz="2000" dirty="0" smtClean="0"/>
              <a:t>НЕ НИЖЕ </a:t>
            </a:r>
            <a:r>
              <a:rPr lang="en-US" sz="2000" dirty="0" smtClean="0"/>
              <a:t>UPPER-INTERMEDIATE)</a:t>
            </a:r>
            <a:r>
              <a:rPr lang="ru-RU" sz="2000" dirty="0" smtClean="0"/>
              <a:t> – ТОЛЬКО ДЛЯ ОТДЕЛЕНИЯ ХИРУРГИИ.</a:t>
            </a:r>
          </a:p>
          <a:p>
            <a:pPr marL="0" indent="0">
              <a:buNone/>
            </a:pPr>
            <a:r>
              <a:rPr lang="ru-RU" dirty="0" smtClean="0"/>
              <a:t>ДОКУМЕНТЫ:</a:t>
            </a:r>
          </a:p>
          <a:p>
            <a:pPr>
              <a:buFontTx/>
              <a:buChar char="-"/>
            </a:pPr>
            <a:r>
              <a:rPr lang="en-US" sz="2000" dirty="0" smtClean="0"/>
              <a:t>CV;</a:t>
            </a:r>
          </a:p>
          <a:p>
            <a:pPr>
              <a:buFontTx/>
              <a:buChar char="-"/>
            </a:pPr>
            <a:r>
              <a:rPr lang="ru-RU" sz="2000" dirty="0" smtClean="0"/>
              <a:t>ЗАГРАН. ПАСПОРТ;</a:t>
            </a:r>
          </a:p>
          <a:p>
            <a:pPr>
              <a:buFontTx/>
              <a:buChar char="-"/>
            </a:pPr>
            <a:r>
              <a:rPr lang="ru-RU" sz="2000" dirty="0" smtClean="0"/>
              <a:t>СПРАВКА С МЕСТА УЧЕБЫ;</a:t>
            </a:r>
          </a:p>
          <a:p>
            <a:pPr>
              <a:buFontTx/>
              <a:buChar char="-"/>
            </a:pPr>
            <a:r>
              <a:rPr lang="ru-RU" sz="2000" dirty="0" smtClean="0"/>
              <a:t>ЗАПОЛНЕННЫЕ АНКЕТЫ ПО ФОРМЕ УНИВЕРСИТЕТА ГЕЙДЕЛЬБЕРГА.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21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ГЕРМАНИЯ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08028" y="1789387"/>
            <a:ext cx="3823138" cy="1474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МЕДИЦИНСКИЙ ФАКУЛЬТЕТ ТЕХНИЧЕСКОГО УНИВЕРСИТЕТА ДРЕЗДЕНА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8" y="3397719"/>
            <a:ext cx="4120423" cy="274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1945399"/>
            <a:ext cx="3697014" cy="10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5178971" y="3591308"/>
            <a:ext cx="3602422" cy="251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СТАЖИРОВКА 1 МЕСЯЦ;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ПЕРЕЛЕТ/ПРОЖИВАНИЕ/ПИТАНИЕ ЗА СВОЙ СЧЕТ;</a:t>
            </a:r>
          </a:p>
          <a:p>
            <a:pPr>
              <a:buFontTx/>
              <a:buChar char="-"/>
            </a:pPr>
            <a:r>
              <a:rPr lang="ru-RU" sz="2000" dirty="0"/>
              <a:t>КОЛИЧЕСТВО МЕСТ </a:t>
            </a:r>
            <a:r>
              <a:rPr lang="ru-RU" sz="2600" b="1" dirty="0"/>
              <a:t>4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4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ГЕРМАНИЯ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08028" y="1789387"/>
            <a:ext cx="3823138" cy="1474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МЕДИЦИНСКИЙ ФАКУЛЬТЕТ ТЕХНИЧЕСКОГО УНИВЕРСИТЕТА ДРЕЗДЕНА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1945399"/>
            <a:ext cx="3697014" cy="10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740979" y="3591308"/>
            <a:ext cx="8040414" cy="2513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ЯЗЫКОВАЯ </a:t>
            </a:r>
            <a:r>
              <a:rPr lang="ru-RU" dirty="0"/>
              <a:t>ПОДГОТОВКА: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/>
              <a:t>НЕМЕЦКИЙ ЯЗЫК (НЕ НИЖЕ В1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ДОКУМЕНТЫ:</a:t>
            </a:r>
          </a:p>
          <a:p>
            <a:pPr marL="0" indent="0">
              <a:buNone/>
            </a:pPr>
            <a:r>
              <a:rPr lang="ru-RU" sz="2000" dirty="0" smtClean="0"/>
              <a:t>- CV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 smtClean="0"/>
              <a:t>- ЗАГРАН</a:t>
            </a:r>
            <a:r>
              <a:rPr lang="ru-RU" sz="2000" dirty="0"/>
              <a:t>. ПАСПОРТ;</a:t>
            </a:r>
          </a:p>
          <a:p>
            <a:pPr marL="0" indent="0">
              <a:buNone/>
            </a:pPr>
            <a:r>
              <a:rPr lang="ru-RU" sz="2000" dirty="0" smtClean="0"/>
              <a:t>- СПРАВКА </a:t>
            </a:r>
            <a:r>
              <a:rPr lang="ru-RU" sz="2000" dirty="0"/>
              <a:t>С МЕСТА УЧЕБЫ;</a:t>
            </a:r>
          </a:p>
          <a:p>
            <a:pPr marL="0" indent="0">
              <a:buNone/>
            </a:pPr>
            <a:r>
              <a:rPr lang="ru-RU" sz="2000" dirty="0" smtClean="0"/>
              <a:t>- ЗАПОЛНЕННЫЕ </a:t>
            </a:r>
            <a:r>
              <a:rPr lang="ru-RU" sz="2000" dirty="0"/>
              <a:t>АНКЕТЫ ПО ФОРМЕ </a:t>
            </a:r>
            <a:r>
              <a:rPr lang="ru-RU" sz="2000" dirty="0" smtClean="0"/>
              <a:t>ТЕХНИЧЕСКОГО УНИВЕРСИТЕТА ДРЕЗДЕНА. 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662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КИТАЙ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2938" y="1765738"/>
            <a:ext cx="3249667" cy="945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ПЕКИНСКИЙ УНИВЕРСИТЕТ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609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upload.educationindex.co.uk/img/unithumbnail/659383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" y="1592319"/>
            <a:ext cx="1292771" cy="12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5178971" y="3350172"/>
            <a:ext cx="3602422" cy="296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УСЛОВИЯ:</a:t>
            </a:r>
          </a:p>
          <a:p>
            <a:pPr>
              <a:buFontTx/>
              <a:buChar char="-"/>
            </a:pPr>
            <a:r>
              <a:rPr lang="ru-RU" sz="2000" dirty="0" smtClean="0"/>
              <a:t>ИНДИВИДУАЛЬНЫЕ УСЛОВИЯ;</a:t>
            </a:r>
          </a:p>
          <a:p>
            <a:pPr>
              <a:buFontTx/>
              <a:buChar char="-"/>
            </a:pPr>
            <a:r>
              <a:rPr lang="ru-RU" sz="2000" dirty="0" smtClean="0"/>
              <a:t>СТАЖИРОВКА ОТ 1 МЕСЯЦА;</a:t>
            </a:r>
          </a:p>
          <a:p>
            <a:pPr>
              <a:buFontTx/>
              <a:buChar char="-"/>
            </a:pPr>
            <a:r>
              <a:rPr lang="ru-RU" sz="2000" dirty="0" smtClean="0"/>
              <a:t>ПЕРЕЛЕТ/ПРОЖИВАНИЕ/ПИТАНИЕ ЗА СВОЙ СЧЕТ;</a:t>
            </a:r>
          </a:p>
          <a:p>
            <a:pPr>
              <a:buFontTx/>
              <a:buChar char="-"/>
            </a:pPr>
            <a:r>
              <a:rPr lang="ru-RU" sz="2000" dirty="0" smtClean="0"/>
              <a:t>КОЛИЧЕСВО МЕСТ </a:t>
            </a:r>
            <a:r>
              <a:rPr lang="ru-RU" b="1" dirty="0" smtClean="0"/>
              <a:t>2</a:t>
            </a:r>
            <a:r>
              <a:rPr lang="ru-RU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19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613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Академическая мобильность</vt:lpstr>
      <vt:lpstr>МЕЖДУНАРОДНОЕ СОТРУДНИЧЕСТВО</vt:lpstr>
      <vt:lpstr>НАПРАВЛЕНИЯ</vt:lpstr>
      <vt:lpstr>ПРОГРАММЫ  АКАДЕМИЧЕСКОЙ МОБИЛЬНОСТИ  ДЛЯ СТУДЕНТОВ </vt:lpstr>
      <vt:lpstr>ГЕРМАНИЯ</vt:lpstr>
      <vt:lpstr>ГЕРМАНИЯ</vt:lpstr>
      <vt:lpstr>ГЕРМАНИЯ</vt:lpstr>
      <vt:lpstr>ГЕРМАНИЯ</vt:lpstr>
      <vt:lpstr>КИТАЙ</vt:lpstr>
      <vt:lpstr>КИТАЙ</vt:lpstr>
      <vt:lpstr>КИТАЙ</vt:lpstr>
      <vt:lpstr>КИТАЙ</vt:lpstr>
      <vt:lpstr>КИТАЙ</vt:lpstr>
      <vt:lpstr>КИТАЙ</vt:lpstr>
      <vt:lpstr>КИТАЙ</vt:lpstr>
      <vt:lpstr>КИТАЙ</vt:lpstr>
      <vt:lpstr>КИТАЙ</vt:lpstr>
      <vt:lpstr>ПРОГРАММЫ  АКАДЕМИЧЕСКОЙ МОБИЛЬНОСТИ  ДЛЯ ОРДИНАТОРОВ </vt:lpstr>
      <vt:lpstr>ГЕРМАНИЯ</vt:lpstr>
      <vt:lpstr>КИТАЙ  (программа PHD)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Отдел муждународных связей</cp:lastModifiedBy>
  <cp:revision>89</cp:revision>
  <dcterms:created xsi:type="dcterms:W3CDTF">2018-09-04T12:10:47Z</dcterms:created>
  <dcterms:modified xsi:type="dcterms:W3CDTF">2021-01-27T07:05:07Z</dcterms:modified>
</cp:coreProperties>
</file>