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1"/>
  </p:notesMasterIdLst>
  <p:handoutMasterIdLst>
    <p:handoutMasterId r:id="rId12"/>
  </p:handoutMasterIdLst>
  <p:sldIdLst>
    <p:sldId id="868" r:id="rId2"/>
    <p:sldId id="973" r:id="rId3"/>
    <p:sldId id="982" r:id="rId4"/>
    <p:sldId id="975" r:id="rId5"/>
    <p:sldId id="983" r:id="rId6"/>
    <p:sldId id="977" r:id="rId7"/>
    <p:sldId id="978" r:id="rId8"/>
    <p:sldId id="981" r:id="rId9"/>
    <p:sldId id="979" r:id="rId10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10">
          <p15:clr>
            <a:srgbClr val="A4A3A4"/>
          </p15:clr>
        </p15:guide>
        <p15:guide id="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rdis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050"/>
    <a:srgbClr val="214F87"/>
    <a:srgbClr val="1D48D1"/>
    <a:srgbClr val="0C20E2"/>
    <a:srgbClr val="D2574A"/>
    <a:srgbClr val="3B69B3"/>
    <a:srgbClr val="FF99CC"/>
    <a:srgbClr val="F0EA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0" autoAdjust="0"/>
    <p:restoredTop sz="91886" autoAdjust="0"/>
  </p:normalViewPr>
  <p:slideViewPr>
    <p:cSldViewPr>
      <p:cViewPr>
        <p:scale>
          <a:sx n="100" d="100"/>
          <a:sy n="100" d="100"/>
        </p:scale>
        <p:origin x="-1344" y="-252"/>
      </p:cViewPr>
      <p:guideLst>
        <p:guide orient="horz" pos="2160"/>
        <p:guide orient="horz" pos="3910"/>
        <p:guide pos="384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0C6C4-E678-4C9F-945C-EE114F3AFAF9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118AF-B0CE-431D-9C28-556D45DC9AC0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Проректор по воспитательной и социальной работе</a:t>
          </a:r>
        </a:p>
      </dgm:t>
    </dgm:pt>
    <dgm:pt modelId="{639A748D-8655-4D24-9E76-4C0A753E02FE}" type="parTrans" cxnId="{2A48FC8B-21F3-4D25-B0C7-48232DF720FA}">
      <dgm:prSet/>
      <dgm:spPr/>
      <dgm:t>
        <a:bodyPr/>
        <a:lstStyle/>
        <a:p>
          <a:endParaRPr lang="ru-RU"/>
        </a:p>
      </dgm:t>
    </dgm:pt>
    <dgm:pt modelId="{AE919688-BCB1-43E1-878B-57972BDCB76A}" type="sibTrans" cxnId="{2A48FC8B-21F3-4D25-B0C7-48232DF720FA}">
      <dgm:prSet custT="1"/>
      <dgm:spPr/>
      <dgm:t>
        <a:bodyPr/>
        <a:lstStyle/>
        <a:p>
          <a:pPr algn="ctr"/>
          <a:r>
            <a:rPr lang="ru-RU" sz="2100" b="1" dirty="0" smtClean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166 мероприятий</a:t>
          </a:r>
          <a:endParaRPr lang="ru-RU" sz="2100" b="1" dirty="0">
            <a:solidFill>
              <a:schemeClr val="bg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F36E017-09BD-4F84-9A03-BB6A316654AA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воспитательной </a:t>
          </a:r>
        </a:p>
        <a:p>
          <a:pPr>
            <a:lnSpc>
              <a:spcPct val="100000"/>
            </a:lnSpc>
          </a:pPr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социальной работы</a:t>
          </a:r>
        </a:p>
      </dgm:t>
    </dgm:pt>
    <dgm:pt modelId="{78008658-DE55-4DAA-B889-A5E24B6B2D28}" type="parTrans" cxnId="{5ADE0051-4FE0-4ADD-ABAF-05CDC8709CD8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8C6FCCB-0EE6-4D01-ADDE-BDE5B93EE972}" type="sibTrans" cxnId="{5ADE0051-4FE0-4ADD-ABAF-05CDC8709CD8}">
      <dgm:prSet/>
      <dgm:spPr/>
      <dgm:t>
        <a:bodyPr/>
        <a:lstStyle/>
        <a:p>
          <a:r>
            <a:rPr lang="ru-RU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43 мероприятия</a:t>
          </a:r>
          <a:endParaRPr lang="ru-RU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B6CF897-C162-44A1-8E90-6F8A17154947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культурно-массовой работе</a:t>
          </a:r>
        </a:p>
      </dgm:t>
    </dgm:pt>
    <dgm:pt modelId="{3C9D12DE-C0B4-426A-9D74-45B8673B4253}" type="parTrans" cxnId="{277D1A3A-AB2E-4C8A-8E9C-375EB83EC43D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3CBE629-97AC-468C-AC83-AF324442E258}" type="sibTrans" cxnId="{277D1A3A-AB2E-4C8A-8E9C-375EB83EC43D}">
      <dgm:prSet/>
      <dgm:spPr/>
      <dgm:t>
        <a:bodyPr/>
        <a:lstStyle/>
        <a:p>
          <a:r>
            <a:rPr lang="ru-RU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56 </a:t>
          </a:r>
          <a:r>
            <a:rPr lang="ru-RU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мероприятий</a:t>
          </a:r>
        </a:p>
      </dgm:t>
    </dgm:pt>
    <dgm:pt modelId="{77CB8528-E7B3-4834-A17E-2407388A2A32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связям с общественностью</a:t>
          </a:r>
        </a:p>
      </dgm:t>
    </dgm:pt>
    <dgm:pt modelId="{6FDCFB2F-9264-404D-999A-D838516F7878}" type="parTrans" cxnId="{791EDFEF-0EBB-4440-A30B-BC5F9E47583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7275881-F86B-419D-877D-98594D81CB07}" type="sibTrans" cxnId="{791EDFEF-0EBB-4440-A30B-BC5F9E475836}">
      <dgm:prSet/>
      <dgm:spPr/>
      <dgm:t>
        <a:bodyPr/>
        <a:lstStyle/>
        <a:p>
          <a:r>
            <a:rPr lang="ru-RU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 </a:t>
          </a:r>
          <a:r>
            <a:rPr lang="ru-RU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мероприятий</a:t>
          </a:r>
        </a:p>
      </dgm:t>
    </dgm:pt>
    <dgm:pt modelId="{DF42ED70-713B-402F-9143-015729E73F32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Кафедра физической культуры</a:t>
          </a:r>
        </a:p>
      </dgm:t>
    </dgm:pt>
    <dgm:pt modelId="{46CCD559-299C-45C6-8615-BB9885C2D41E}" type="parTrans" cxnId="{E945DBBE-046D-4533-A269-6152C9D33C0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243D0F-51E5-4C16-8567-21F41CF156EA}" type="sibTrans" cxnId="{E945DBBE-046D-4533-A269-6152C9D33C04}">
      <dgm:prSet custT="1"/>
      <dgm:spPr/>
      <dgm:t>
        <a:bodyPr/>
        <a:lstStyle/>
        <a:p>
          <a:pPr algn="l"/>
          <a:r>
            <a:rPr lang="ru-RU" sz="22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52 мероприятия</a:t>
          </a:r>
          <a:endParaRPr lang="ru-RU" sz="22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EC284C8-4751-4C50-9E76-F2DB24F8F3B2}" type="pres">
      <dgm:prSet presAssocID="{B1D0C6C4-E678-4C9F-945C-EE114F3AFA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6A8E0-A95B-4F29-A4F8-172D4692637A}" type="pres">
      <dgm:prSet presAssocID="{23B118AF-B0CE-431D-9C28-556D45DC9AC0}" presName="hierRoot1" presStyleCnt="0">
        <dgm:presLayoutVars>
          <dgm:hierBranch val="init"/>
        </dgm:presLayoutVars>
      </dgm:prSet>
      <dgm:spPr/>
    </dgm:pt>
    <dgm:pt modelId="{9A7460A7-1AF2-4F4C-846D-E07DD1D4E13F}" type="pres">
      <dgm:prSet presAssocID="{23B118AF-B0CE-431D-9C28-556D45DC9AC0}" presName="rootComposite1" presStyleCnt="0"/>
      <dgm:spPr/>
    </dgm:pt>
    <dgm:pt modelId="{3BFE61D4-B2F7-4160-B1D2-F63E7A90E61A}" type="pres">
      <dgm:prSet presAssocID="{23B118AF-B0CE-431D-9C28-556D45DC9AC0}" presName="rootText1" presStyleLbl="node0" presStyleIdx="0" presStyleCnt="1" custScaleX="121499" custLinFactNeighborX="-570" custLinFactNeighborY="-8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191B309-1C82-46E4-A6CD-3D668E5FD7B8}" type="pres">
      <dgm:prSet presAssocID="{23B118AF-B0CE-431D-9C28-556D45DC9AC0}" presName="titleText1" presStyleLbl="fgAcc0" presStyleIdx="0" presStyleCnt="1" custScaleX="135213" custScaleY="83651" custLinFactNeighborX="23" custLinFactNeighborY="688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4FEC2E0-F098-41A2-9C54-78F5B590E001}" type="pres">
      <dgm:prSet presAssocID="{23B118AF-B0CE-431D-9C28-556D45DC9AC0}" presName="rootConnector1" presStyleLbl="node1" presStyleIdx="0" presStyleCnt="4"/>
      <dgm:spPr/>
      <dgm:t>
        <a:bodyPr/>
        <a:lstStyle/>
        <a:p>
          <a:endParaRPr lang="ru-RU"/>
        </a:p>
      </dgm:t>
    </dgm:pt>
    <dgm:pt modelId="{5CDF5505-3DDC-4130-803D-EEE7FDFDC502}" type="pres">
      <dgm:prSet presAssocID="{23B118AF-B0CE-431D-9C28-556D45DC9AC0}" presName="hierChild2" presStyleCnt="0"/>
      <dgm:spPr/>
    </dgm:pt>
    <dgm:pt modelId="{6A30BD79-BB55-431E-A0B4-27DA4A40BD51}" type="pres">
      <dgm:prSet presAssocID="{78008658-DE55-4DAA-B889-A5E24B6B2D2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3569FA5-CA92-4DAB-9611-4CCDFB53FF1A}" type="pres">
      <dgm:prSet presAssocID="{6F36E017-09BD-4F84-9A03-BB6A316654AA}" presName="hierRoot2" presStyleCnt="0">
        <dgm:presLayoutVars>
          <dgm:hierBranch val="init"/>
        </dgm:presLayoutVars>
      </dgm:prSet>
      <dgm:spPr/>
    </dgm:pt>
    <dgm:pt modelId="{7612EF9E-4F68-4B8A-A1B5-AC4D6271C850}" type="pres">
      <dgm:prSet presAssocID="{6F36E017-09BD-4F84-9A03-BB6A316654AA}" presName="rootComposite" presStyleCnt="0"/>
      <dgm:spPr/>
    </dgm:pt>
    <dgm:pt modelId="{5E8C73DD-574D-4DAC-A464-76C045308BF7}" type="pres">
      <dgm:prSet presAssocID="{6F36E017-09BD-4F84-9A03-BB6A316654AA}" presName="rootText" presStyleLbl="node1" presStyleIdx="0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609782D-33C7-49CA-A6DC-082F7FBA6F40}" type="pres">
      <dgm:prSet presAssocID="{6F36E017-09BD-4F84-9A03-BB6A316654AA}" presName="titleText2" presStyleLbl="fgAcc1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AA63D2A-2F6E-42DA-BA04-B81FBA365A54}" type="pres">
      <dgm:prSet presAssocID="{6F36E017-09BD-4F84-9A03-BB6A316654AA}" presName="rootConnector" presStyleLbl="node2" presStyleIdx="0" presStyleCnt="0"/>
      <dgm:spPr/>
      <dgm:t>
        <a:bodyPr/>
        <a:lstStyle/>
        <a:p>
          <a:endParaRPr lang="ru-RU"/>
        </a:p>
      </dgm:t>
    </dgm:pt>
    <dgm:pt modelId="{8017C798-E10C-479B-A8CC-E70CCF327D8F}" type="pres">
      <dgm:prSet presAssocID="{6F36E017-09BD-4F84-9A03-BB6A316654AA}" presName="hierChild4" presStyleCnt="0"/>
      <dgm:spPr/>
    </dgm:pt>
    <dgm:pt modelId="{6C06BE0F-1326-4F56-A631-73037EF1DAC2}" type="pres">
      <dgm:prSet presAssocID="{6F36E017-09BD-4F84-9A03-BB6A316654AA}" presName="hierChild5" presStyleCnt="0"/>
      <dgm:spPr/>
    </dgm:pt>
    <dgm:pt modelId="{CBE7F9FA-E82B-411C-8833-E362C04051A7}" type="pres">
      <dgm:prSet presAssocID="{3C9D12DE-C0B4-426A-9D74-45B8673B425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A7B04CD4-B07A-4EF5-8FE9-C3DDF5F007A3}" type="pres">
      <dgm:prSet presAssocID="{5B6CF897-C162-44A1-8E90-6F8A17154947}" presName="hierRoot2" presStyleCnt="0">
        <dgm:presLayoutVars>
          <dgm:hierBranch val="init"/>
        </dgm:presLayoutVars>
      </dgm:prSet>
      <dgm:spPr/>
    </dgm:pt>
    <dgm:pt modelId="{BD8F444A-7932-4207-B3E6-6C814E175094}" type="pres">
      <dgm:prSet presAssocID="{5B6CF897-C162-44A1-8E90-6F8A17154947}" presName="rootComposite" presStyleCnt="0"/>
      <dgm:spPr/>
    </dgm:pt>
    <dgm:pt modelId="{E8F55F6F-67C0-4BD7-84FB-015CC6EC8429}" type="pres">
      <dgm:prSet presAssocID="{5B6CF897-C162-44A1-8E90-6F8A17154947}" presName="rootText" presStyleLbl="node1" presStyleIdx="1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141A63F1-5DE8-4033-9C37-3CC8C7300291}" type="pres">
      <dgm:prSet presAssocID="{5B6CF897-C162-44A1-8E90-6F8A17154947}" presName="titleText2" presStyleLbl="fgAcc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F1EB47C-D4E9-488F-8E64-C3A1A8F373B1}" type="pres">
      <dgm:prSet presAssocID="{5B6CF897-C162-44A1-8E90-6F8A17154947}" presName="rootConnector" presStyleLbl="node2" presStyleIdx="0" presStyleCnt="0"/>
      <dgm:spPr/>
      <dgm:t>
        <a:bodyPr/>
        <a:lstStyle/>
        <a:p>
          <a:endParaRPr lang="ru-RU"/>
        </a:p>
      </dgm:t>
    </dgm:pt>
    <dgm:pt modelId="{B3526336-866F-4B39-BA09-AD46D96B3DF5}" type="pres">
      <dgm:prSet presAssocID="{5B6CF897-C162-44A1-8E90-6F8A17154947}" presName="hierChild4" presStyleCnt="0"/>
      <dgm:spPr/>
    </dgm:pt>
    <dgm:pt modelId="{314B2E92-620F-48D1-8601-51AEF62BB24D}" type="pres">
      <dgm:prSet presAssocID="{5B6CF897-C162-44A1-8E90-6F8A17154947}" presName="hierChild5" presStyleCnt="0"/>
      <dgm:spPr/>
    </dgm:pt>
    <dgm:pt modelId="{1B055EDB-6CBD-4C12-8DDD-188AB909FF92}" type="pres">
      <dgm:prSet presAssocID="{6FDCFB2F-9264-404D-999A-D838516F7878}" presName="Name37" presStyleLbl="parChTrans1D2" presStyleIdx="2" presStyleCnt="4"/>
      <dgm:spPr/>
      <dgm:t>
        <a:bodyPr/>
        <a:lstStyle/>
        <a:p>
          <a:endParaRPr lang="ru-RU"/>
        </a:p>
      </dgm:t>
    </dgm:pt>
    <dgm:pt modelId="{82B92B62-944B-4EFF-9985-BA58AA128696}" type="pres">
      <dgm:prSet presAssocID="{77CB8528-E7B3-4834-A17E-2407388A2A32}" presName="hierRoot2" presStyleCnt="0">
        <dgm:presLayoutVars>
          <dgm:hierBranch val="init"/>
        </dgm:presLayoutVars>
      </dgm:prSet>
      <dgm:spPr/>
    </dgm:pt>
    <dgm:pt modelId="{2022877D-D47B-4A9E-BA29-EC7F62D03530}" type="pres">
      <dgm:prSet presAssocID="{77CB8528-E7B3-4834-A17E-2407388A2A32}" presName="rootComposite" presStyleCnt="0"/>
      <dgm:spPr/>
    </dgm:pt>
    <dgm:pt modelId="{5B260616-B564-4080-BF6B-D1425933B246}" type="pres">
      <dgm:prSet presAssocID="{77CB8528-E7B3-4834-A17E-2407388A2A32}" presName="rootText" presStyleLbl="node1" presStyleIdx="2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66736B3-E55F-4DEF-98F6-54F34BB9449B}" type="pres">
      <dgm:prSet presAssocID="{77CB8528-E7B3-4834-A17E-2407388A2A32}" presName="titleText2" presStyleLbl="fgAcc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6DAB9D0-B720-401B-82FB-0F38EA5CF846}" type="pres">
      <dgm:prSet presAssocID="{77CB8528-E7B3-4834-A17E-2407388A2A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FC9CBC82-590D-4E3A-B606-AEF91E7F037D}" type="pres">
      <dgm:prSet presAssocID="{77CB8528-E7B3-4834-A17E-2407388A2A32}" presName="hierChild4" presStyleCnt="0"/>
      <dgm:spPr/>
    </dgm:pt>
    <dgm:pt modelId="{074CEBE7-8F21-4A67-93AB-0D9222804188}" type="pres">
      <dgm:prSet presAssocID="{77CB8528-E7B3-4834-A17E-2407388A2A32}" presName="hierChild5" presStyleCnt="0"/>
      <dgm:spPr/>
    </dgm:pt>
    <dgm:pt modelId="{A737E869-860F-4C1C-80FA-DEB946F9A033}" type="pres">
      <dgm:prSet presAssocID="{46CCD559-299C-45C6-8615-BB9885C2D41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A1C89958-BA26-4E28-8360-EB4FC5C07B05}" type="pres">
      <dgm:prSet presAssocID="{DF42ED70-713B-402F-9143-015729E73F32}" presName="hierRoot2" presStyleCnt="0">
        <dgm:presLayoutVars>
          <dgm:hierBranch val="init"/>
        </dgm:presLayoutVars>
      </dgm:prSet>
      <dgm:spPr/>
    </dgm:pt>
    <dgm:pt modelId="{1E9ADBC5-8106-4DE6-A7E7-15E82F3CD1FF}" type="pres">
      <dgm:prSet presAssocID="{DF42ED70-713B-402F-9143-015729E73F32}" presName="rootComposite" presStyleCnt="0"/>
      <dgm:spPr/>
    </dgm:pt>
    <dgm:pt modelId="{09BD8830-4D86-4DC1-95DF-EB08AA93A4F2}" type="pres">
      <dgm:prSet presAssocID="{DF42ED70-713B-402F-9143-015729E73F32}" presName="rootText" presStyleLbl="node1" presStyleIdx="3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DDD8699-4040-41FA-BEAF-B102D5E7B5A4}" type="pres">
      <dgm:prSet presAssocID="{DF42ED70-713B-402F-9143-015729E73F32}" presName="titleText2" presStyleLbl="fgAcc1" presStyleIdx="3" presStyleCnt="4" custScaleX="109901" custScaleY="10708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E104E00-97AC-44CD-81DC-3AE8506C2ABF}" type="pres">
      <dgm:prSet presAssocID="{DF42ED70-713B-402F-9143-015729E73F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2D15E5E3-4B34-4F8A-9148-464000396996}" type="pres">
      <dgm:prSet presAssocID="{DF42ED70-713B-402F-9143-015729E73F32}" presName="hierChild4" presStyleCnt="0"/>
      <dgm:spPr/>
    </dgm:pt>
    <dgm:pt modelId="{3640F1C4-34FA-484C-9E6E-2A307C589B33}" type="pres">
      <dgm:prSet presAssocID="{DF42ED70-713B-402F-9143-015729E73F32}" presName="hierChild5" presStyleCnt="0"/>
      <dgm:spPr/>
    </dgm:pt>
    <dgm:pt modelId="{48F756D5-2768-4FDB-BC7C-97F9ACBD1C68}" type="pres">
      <dgm:prSet presAssocID="{23B118AF-B0CE-431D-9C28-556D45DC9AC0}" presName="hierChild3" presStyleCnt="0"/>
      <dgm:spPr/>
    </dgm:pt>
  </dgm:ptLst>
  <dgm:cxnLst>
    <dgm:cxn modelId="{51D2B395-614D-47F2-BCBA-B02281637A83}" type="presOf" srcId="{6F36E017-09BD-4F84-9A03-BB6A316654AA}" destId="{5E8C73DD-574D-4DAC-A464-76C045308BF7}" srcOrd="0" destOrd="0" presId="urn:microsoft.com/office/officeart/2008/layout/NameandTitleOrganizationalChart"/>
    <dgm:cxn modelId="{E945DBBE-046D-4533-A269-6152C9D33C04}" srcId="{23B118AF-B0CE-431D-9C28-556D45DC9AC0}" destId="{DF42ED70-713B-402F-9143-015729E73F32}" srcOrd="3" destOrd="0" parTransId="{46CCD559-299C-45C6-8615-BB9885C2D41E}" sibTransId="{5C243D0F-51E5-4C16-8567-21F41CF156EA}"/>
    <dgm:cxn modelId="{791EDFEF-0EBB-4440-A30B-BC5F9E475836}" srcId="{23B118AF-B0CE-431D-9C28-556D45DC9AC0}" destId="{77CB8528-E7B3-4834-A17E-2407388A2A32}" srcOrd="2" destOrd="0" parTransId="{6FDCFB2F-9264-404D-999A-D838516F7878}" sibTransId="{F7275881-F86B-419D-877D-98594D81CB07}"/>
    <dgm:cxn modelId="{8B0EB1B4-DB52-4D86-A63D-E7CAF2F2B1B0}" type="presOf" srcId="{DF42ED70-713B-402F-9143-015729E73F32}" destId="{09BD8830-4D86-4DC1-95DF-EB08AA93A4F2}" srcOrd="0" destOrd="0" presId="urn:microsoft.com/office/officeart/2008/layout/NameandTitleOrganizationalChart"/>
    <dgm:cxn modelId="{807988FF-9303-48E3-8EDA-4926ED39DC76}" type="presOf" srcId="{6FDCFB2F-9264-404D-999A-D838516F7878}" destId="{1B055EDB-6CBD-4C12-8DDD-188AB909FF92}" srcOrd="0" destOrd="0" presId="urn:microsoft.com/office/officeart/2008/layout/NameandTitleOrganizationalChart"/>
    <dgm:cxn modelId="{BBF4EDBE-D8A0-43A2-B471-04EE30F213C0}" type="presOf" srcId="{77CB8528-E7B3-4834-A17E-2407388A2A32}" destId="{66DAB9D0-B720-401B-82FB-0F38EA5CF846}" srcOrd="1" destOrd="0" presId="urn:microsoft.com/office/officeart/2008/layout/NameandTitleOrganizationalChart"/>
    <dgm:cxn modelId="{21894359-11B3-4495-ABB6-E2D81EC0561F}" type="presOf" srcId="{E3CBE629-97AC-468C-AC83-AF324442E258}" destId="{141A63F1-5DE8-4033-9C37-3CC8C7300291}" srcOrd="0" destOrd="0" presId="urn:microsoft.com/office/officeart/2008/layout/NameandTitleOrganizationalChart"/>
    <dgm:cxn modelId="{A9B2DC02-D23C-4CD7-9D79-27C5CD1605F2}" type="presOf" srcId="{D8C6FCCB-0EE6-4D01-ADDE-BDE5B93EE972}" destId="{9609782D-33C7-49CA-A6DC-082F7FBA6F40}" srcOrd="0" destOrd="0" presId="urn:microsoft.com/office/officeart/2008/layout/NameandTitleOrganizationalChart"/>
    <dgm:cxn modelId="{F6CF8BDC-F2DC-44F1-BBBB-E341E10BE2DA}" type="presOf" srcId="{6F36E017-09BD-4F84-9A03-BB6A316654AA}" destId="{FAA63D2A-2F6E-42DA-BA04-B81FBA365A54}" srcOrd="1" destOrd="0" presId="urn:microsoft.com/office/officeart/2008/layout/NameandTitleOrganizationalChart"/>
    <dgm:cxn modelId="{8CDFD3B1-47E9-4496-9545-5F43127E6E3F}" type="presOf" srcId="{5B6CF897-C162-44A1-8E90-6F8A17154947}" destId="{E8F55F6F-67C0-4BD7-84FB-015CC6EC8429}" srcOrd="0" destOrd="0" presId="urn:microsoft.com/office/officeart/2008/layout/NameandTitleOrganizationalChart"/>
    <dgm:cxn modelId="{2A48FC8B-21F3-4D25-B0C7-48232DF720FA}" srcId="{B1D0C6C4-E678-4C9F-945C-EE114F3AFAF9}" destId="{23B118AF-B0CE-431D-9C28-556D45DC9AC0}" srcOrd="0" destOrd="0" parTransId="{639A748D-8655-4D24-9E76-4C0A753E02FE}" sibTransId="{AE919688-BCB1-43E1-878B-57972BDCB76A}"/>
    <dgm:cxn modelId="{A42470AA-88E5-4A50-A1FB-E8A0CAFF2440}" type="presOf" srcId="{3C9D12DE-C0B4-426A-9D74-45B8673B4253}" destId="{CBE7F9FA-E82B-411C-8833-E362C04051A7}" srcOrd="0" destOrd="0" presId="urn:microsoft.com/office/officeart/2008/layout/NameandTitleOrganizationalChart"/>
    <dgm:cxn modelId="{FFF0A946-3665-43C1-81EA-D508CFB20792}" type="presOf" srcId="{78008658-DE55-4DAA-B889-A5E24B6B2D28}" destId="{6A30BD79-BB55-431E-A0B4-27DA4A40BD51}" srcOrd="0" destOrd="0" presId="urn:microsoft.com/office/officeart/2008/layout/NameandTitleOrganizationalChart"/>
    <dgm:cxn modelId="{16109368-2D2F-48B5-BEE4-DB66297917D9}" type="presOf" srcId="{77CB8528-E7B3-4834-A17E-2407388A2A32}" destId="{5B260616-B564-4080-BF6B-D1425933B246}" srcOrd="0" destOrd="0" presId="urn:microsoft.com/office/officeart/2008/layout/NameandTitleOrganizationalChart"/>
    <dgm:cxn modelId="{277D1A3A-AB2E-4C8A-8E9C-375EB83EC43D}" srcId="{23B118AF-B0CE-431D-9C28-556D45DC9AC0}" destId="{5B6CF897-C162-44A1-8E90-6F8A17154947}" srcOrd="1" destOrd="0" parTransId="{3C9D12DE-C0B4-426A-9D74-45B8673B4253}" sibTransId="{E3CBE629-97AC-468C-AC83-AF324442E258}"/>
    <dgm:cxn modelId="{2102BBB2-F8A4-4FF0-BD8A-0F56DB509BE3}" type="presOf" srcId="{5B6CF897-C162-44A1-8E90-6F8A17154947}" destId="{CF1EB47C-D4E9-488F-8E64-C3A1A8F373B1}" srcOrd="1" destOrd="0" presId="urn:microsoft.com/office/officeart/2008/layout/NameandTitleOrganizationalChart"/>
    <dgm:cxn modelId="{5ADE0051-4FE0-4ADD-ABAF-05CDC8709CD8}" srcId="{23B118AF-B0CE-431D-9C28-556D45DC9AC0}" destId="{6F36E017-09BD-4F84-9A03-BB6A316654AA}" srcOrd="0" destOrd="0" parTransId="{78008658-DE55-4DAA-B889-A5E24B6B2D28}" sibTransId="{D8C6FCCB-0EE6-4D01-ADDE-BDE5B93EE972}"/>
    <dgm:cxn modelId="{18C503C9-464A-4BEF-8E74-E2B09799ACD5}" type="presOf" srcId="{F7275881-F86B-419D-877D-98594D81CB07}" destId="{866736B3-E55F-4DEF-98F6-54F34BB9449B}" srcOrd="0" destOrd="0" presId="urn:microsoft.com/office/officeart/2008/layout/NameandTitleOrganizationalChart"/>
    <dgm:cxn modelId="{C36379CF-7000-4894-A8F8-1CE2E29B0211}" type="presOf" srcId="{23B118AF-B0CE-431D-9C28-556D45DC9AC0}" destId="{14FEC2E0-F098-41A2-9C54-78F5B590E001}" srcOrd="1" destOrd="0" presId="urn:microsoft.com/office/officeart/2008/layout/NameandTitleOrganizationalChart"/>
    <dgm:cxn modelId="{7496E874-2C9B-4D5A-9133-A1DA5A56A506}" type="presOf" srcId="{B1D0C6C4-E678-4C9F-945C-EE114F3AFAF9}" destId="{EEC284C8-4751-4C50-9E76-F2DB24F8F3B2}" srcOrd="0" destOrd="0" presId="urn:microsoft.com/office/officeart/2008/layout/NameandTitleOrganizationalChart"/>
    <dgm:cxn modelId="{8597FFA9-692B-4127-91ED-2612784A831D}" type="presOf" srcId="{46CCD559-299C-45C6-8615-BB9885C2D41E}" destId="{A737E869-860F-4C1C-80FA-DEB946F9A033}" srcOrd="0" destOrd="0" presId="urn:microsoft.com/office/officeart/2008/layout/NameandTitleOrganizationalChart"/>
    <dgm:cxn modelId="{6E350E89-B2A8-4A03-A6E5-FD844E574397}" type="presOf" srcId="{DF42ED70-713B-402F-9143-015729E73F32}" destId="{CE104E00-97AC-44CD-81DC-3AE8506C2ABF}" srcOrd="1" destOrd="0" presId="urn:microsoft.com/office/officeart/2008/layout/NameandTitleOrganizationalChart"/>
    <dgm:cxn modelId="{701AD3F7-0789-4D98-8D73-CDB8CEB960AE}" type="presOf" srcId="{23B118AF-B0CE-431D-9C28-556D45DC9AC0}" destId="{3BFE61D4-B2F7-4160-B1D2-F63E7A90E61A}" srcOrd="0" destOrd="0" presId="urn:microsoft.com/office/officeart/2008/layout/NameandTitleOrganizationalChart"/>
    <dgm:cxn modelId="{8466A07F-5F6F-4917-B613-DD89E7D8E35B}" type="presOf" srcId="{AE919688-BCB1-43E1-878B-57972BDCB76A}" destId="{7191B309-1C82-46E4-A6CD-3D668E5FD7B8}" srcOrd="0" destOrd="0" presId="urn:microsoft.com/office/officeart/2008/layout/NameandTitleOrganizationalChart"/>
    <dgm:cxn modelId="{BDF072C3-48DE-4651-9166-A9EF1957DFDB}" type="presOf" srcId="{5C243D0F-51E5-4C16-8567-21F41CF156EA}" destId="{0DDD8699-4040-41FA-BEAF-B102D5E7B5A4}" srcOrd="0" destOrd="0" presId="urn:microsoft.com/office/officeart/2008/layout/NameandTitleOrganizationalChart"/>
    <dgm:cxn modelId="{F54EA990-92E6-4B3A-96E5-F87DDC76B60F}" type="presParOf" srcId="{EEC284C8-4751-4C50-9E76-F2DB24F8F3B2}" destId="{67A6A8E0-A95B-4F29-A4F8-172D4692637A}" srcOrd="0" destOrd="0" presId="urn:microsoft.com/office/officeart/2008/layout/NameandTitleOrganizationalChart"/>
    <dgm:cxn modelId="{54E453C7-0F57-41FC-B157-81F388CA9C70}" type="presParOf" srcId="{67A6A8E0-A95B-4F29-A4F8-172D4692637A}" destId="{9A7460A7-1AF2-4F4C-846D-E07DD1D4E13F}" srcOrd="0" destOrd="0" presId="urn:microsoft.com/office/officeart/2008/layout/NameandTitleOrganizationalChart"/>
    <dgm:cxn modelId="{55F38C2C-2327-4157-81EB-B0EAED749B0B}" type="presParOf" srcId="{9A7460A7-1AF2-4F4C-846D-E07DD1D4E13F}" destId="{3BFE61D4-B2F7-4160-B1D2-F63E7A90E61A}" srcOrd="0" destOrd="0" presId="urn:microsoft.com/office/officeart/2008/layout/NameandTitleOrganizationalChart"/>
    <dgm:cxn modelId="{BA97010B-73E1-4B9D-AF7D-01E5603E7FF8}" type="presParOf" srcId="{9A7460A7-1AF2-4F4C-846D-E07DD1D4E13F}" destId="{7191B309-1C82-46E4-A6CD-3D668E5FD7B8}" srcOrd="1" destOrd="0" presId="urn:microsoft.com/office/officeart/2008/layout/NameandTitleOrganizationalChart"/>
    <dgm:cxn modelId="{A3271A38-AF40-4BFD-AB03-5C7A650E3B26}" type="presParOf" srcId="{9A7460A7-1AF2-4F4C-846D-E07DD1D4E13F}" destId="{14FEC2E0-F098-41A2-9C54-78F5B590E001}" srcOrd="2" destOrd="0" presId="urn:microsoft.com/office/officeart/2008/layout/NameandTitleOrganizationalChart"/>
    <dgm:cxn modelId="{2DAD1DC1-CA5A-4545-8B1B-A88DFE5E46C8}" type="presParOf" srcId="{67A6A8E0-A95B-4F29-A4F8-172D4692637A}" destId="{5CDF5505-3DDC-4130-803D-EEE7FDFDC502}" srcOrd="1" destOrd="0" presId="urn:microsoft.com/office/officeart/2008/layout/NameandTitleOrganizationalChart"/>
    <dgm:cxn modelId="{0BF41006-9996-4CF3-B74F-1F207E02A143}" type="presParOf" srcId="{5CDF5505-3DDC-4130-803D-EEE7FDFDC502}" destId="{6A30BD79-BB55-431E-A0B4-27DA4A40BD51}" srcOrd="0" destOrd="0" presId="urn:microsoft.com/office/officeart/2008/layout/NameandTitleOrganizationalChart"/>
    <dgm:cxn modelId="{4889288F-7AE4-4189-A368-361E2A132484}" type="presParOf" srcId="{5CDF5505-3DDC-4130-803D-EEE7FDFDC502}" destId="{93569FA5-CA92-4DAB-9611-4CCDFB53FF1A}" srcOrd="1" destOrd="0" presId="urn:microsoft.com/office/officeart/2008/layout/NameandTitleOrganizationalChart"/>
    <dgm:cxn modelId="{34E96E1B-91EE-445A-9A9D-EEB9ED76D1CD}" type="presParOf" srcId="{93569FA5-CA92-4DAB-9611-4CCDFB53FF1A}" destId="{7612EF9E-4F68-4B8A-A1B5-AC4D6271C850}" srcOrd="0" destOrd="0" presId="urn:microsoft.com/office/officeart/2008/layout/NameandTitleOrganizationalChart"/>
    <dgm:cxn modelId="{0EDA9DA7-A86F-4F8C-B306-2E8C221D1ACE}" type="presParOf" srcId="{7612EF9E-4F68-4B8A-A1B5-AC4D6271C850}" destId="{5E8C73DD-574D-4DAC-A464-76C045308BF7}" srcOrd="0" destOrd="0" presId="urn:microsoft.com/office/officeart/2008/layout/NameandTitleOrganizationalChart"/>
    <dgm:cxn modelId="{942DF06E-34C2-4CE3-B475-AC288A9D1676}" type="presParOf" srcId="{7612EF9E-4F68-4B8A-A1B5-AC4D6271C850}" destId="{9609782D-33C7-49CA-A6DC-082F7FBA6F40}" srcOrd="1" destOrd="0" presId="urn:microsoft.com/office/officeart/2008/layout/NameandTitleOrganizationalChart"/>
    <dgm:cxn modelId="{C257FEB1-62C5-4D33-9FD1-2243D62663DB}" type="presParOf" srcId="{7612EF9E-4F68-4B8A-A1B5-AC4D6271C850}" destId="{FAA63D2A-2F6E-42DA-BA04-B81FBA365A54}" srcOrd="2" destOrd="0" presId="urn:microsoft.com/office/officeart/2008/layout/NameandTitleOrganizationalChart"/>
    <dgm:cxn modelId="{1151B724-232D-4832-AD7B-4988702E8302}" type="presParOf" srcId="{93569FA5-CA92-4DAB-9611-4CCDFB53FF1A}" destId="{8017C798-E10C-479B-A8CC-E70CCF327D8F}" srcOrd="1" destOrd="0" presId="urn:microsoft.com/office/officeart/2008/layout/NameandTitleOrganizationalChart"/>
    <dgm:cxn modelId="{797D19DE-24D7-49E7-8358-88964E9BD4B9}" type="presParOf" srcId="{93569FA5-CA92-4DAB-9611-4CCDFB53FF1A}" destId="{6C06BE0F-1326-4F56-A631-73037EF1DAC2}" srcOrd="2" destOrd="0" presId="urn:microsoft.com/office/officeart/2008/layout/NameandTitleOrganizationalChart"/>
    <dgm:cxn modelId="{7FFBEC1C-D052-45F7-8BD1-E258D17EC836}" type="presParOf" srcId="{5CDF5505-3DDC-4130-803D-EEE7FDFDC502}" destId="{CBE7F9FA-E82B-411C-8833-E362C04051A7}" srcOrd="2" destOrd="0" presId="urn:microsoft.com/office/officeart/2008/layout/NameandTitleOrganizationalChart"/>
    <dgm:cxn modelId="{2050C85B-33CF-43FF-8391-C11C8D721165}" type="presParOf" srcId="{5CDF5505-3DDC-4130-803D-EEE7FDFDC502}" destId="{A7B04CD4-B07A-4EF5-8FE9-C3DDF5F007A3}" srcOrd="3" destOrd="0" presId="urn:microsoft.com/office/officeart/2008/layout/NameandTitleOrganizationalChart"/>
    <dgm:cxn modelId="{6A5FE565-7AA3-4D6E-A2FD-F80FBC6F4E75}" type="presParOf" srcId="{A7B04CD4-B07A-4EF5-8FE9-C3DDF5F007A3}" destId="{BD8F444A-7932-4207-B3E6-6C814E175094}" srcOrd="0" destOrd="0" presId="urn:microsoft.com/office/officeart/2008/layout/NameandTitleOrganizationalChart"/>
    <dgm:cxn modelId="{98D914F8-AE5B-4C4D-ABA1-EF12F9323842}" type="presParOf" srcId="{BD8F444A-7932-4207-B3E6-6C814E175094}" destId="{E8F55F6F-67C0-4BD7-84FB-015CC6EC8429}" srcOrd="0" destOrd="0" presId="urn:microsoft.com/office/officeart/2008/layout/NameandTitleOrganizationalChart"/>
    <dgm:cxn modelId="{4850497F-5B22-4D18-B4C7-57F2ABEDDDD8}" type="presParOf" srcId="{BD8F444A-7932-4207-B3E6-6C814E175094}" destId="{141A63F1-5DE8-4033-9C37-3CC8C7300291}" srcOrd="1" destOrd="0" presId="urn:microsoft.com/office/officeart/2008/layout/NameandTitleOrganizationalChart"/>
    <dgm:cxn modelId="{0FDF60C3-CFE3-49DE-BFFA-21C3A40987D9}" type="presParOf" srcId="{BD8F444A-7932-4207-B3E6-6C814E175094}" destId="{CF1EB47C-D4E9-488F-8E64-C3A1A8F373B1}" srcOrd="2" destOrd="0" presId="urn:microsoft.com/office/officeart/2008/layout/NameandTitleOrganizationalChart"/>
    <dgm:cxn modelId="{E01A4578-21BD-47A8-8B4C-CD5632B18D13}" type="presParOf" srcId="{A7B04CD4-B07A-4EF5-8FE9-C3DDF5F007A3}" destId="{B3526336-866F-4B39-BA09-AD46D96B3DF5}" srcOrd="1" destOrd="0" presId="urn:microsoft.com/office/officeart/2008/layout/NameandTitleOrganizationalChart"/>
    <dgm:cxn modelId="{A8C10C9E-6A52-4831-8AE8-874CC48ED0DB}" type="presParOf" srcId="{A7B04CD4-B07A-4EF5-8FE9-C3DDF5F007A3}" destId="{314B2E92-620F-48D1-8601-51AEF62BB24D}" srcOrd="2" destOrd="0" presId="urn:microsoft.com/office/officeart/2008/layout/NameandTitleOrganizationalChart"/>
    <dgm:cxn modelId="{9D2C420B-B577-469F-BED2-500E899AF0A8}" type="presParOf" srcId="{5CDF5505-3DDC-4130-803D-EEE7FDFDC502}" destId="{1B055EDB-6CBD-4C12-8DDD-188AB909FF92}" srcOrd="4" destOrd="0" presId="urn:microsoft.com/office/officeart/2008/layout/NameandTitleOrganizationalChart"/>
    <dgm:cxn modelId="{8FB675EC-E557-46EA-98D7-D6BFC6AA5EC2}" type="presParOf" srcId="{5CDF5505-3DDC-4130-803D-EEE7FDFDC502}" destId="{82B92B62-944B-4EFF-9985-BA58AA128696}" srcOrd="5" destOrd="0" presId="urn:microsoft.com/office/officeart/2008/layout/NameandTitleOrganizationalChart"/>
    <dgm:cxn modelId="{8F4730F6-1861-42B8-90C0-85E4B45825C0}" type="presParOf" srcId="{82B92B62-944B-4EFF-9985-BA58AA128696}" destId="{2022877D-D47B-4A9E-BA29-EC7F62D03530}" srcOrd="0" destOrd="0" presId="urn:microsoft.com/office/officeart/2008/layout/NameandTitleOrganizationalChart"/>
    <dgm:cxn modelId="{959B6E46-7FB7-44F9-AA27-049CD0DF9F5F}" type="presParOf" srcId="{2022877D-D47B-4A9E-BA29-EC7F62D03530}" destId="{5B260616-B564-4080-BF6B-D1425933B246}" srcOrd="0" destOrd="0" presId="urn:microsoft.com/office/officeart/2008/layout/NameandTitleOrganizationalChart"/>
    <dgm:cxn modelId="{E7C65E10-17B6-49D0-97B8-306B78F3E6E9}" type="presParOf" srcId="{2022877D-D47B-4A9E-BA29-EC7F62D03530}" destId="{866736B3-E55F-4DEF-98F6-54F34BB9449B}" srcOrd="1" destOrd="0" presId="urn:microsoft.com/office/officeart/2008/layout/NameandTitleOrganizationalChart"/>
    <dgm:cxn modelId="{F188B96F-8296-4FC6-8F1F-036A1FDA589E}" type="presParOf" srcId="{2022877D-D47B-4A9E-BA29-EC7F62D03530}" destId="{66DAB9D0-B720-401B-82FB-0F38EA5CF846}" srcOrd="2" destOrd="0" presId="urn:microsoft.com/office/officeart/2008/layout/NameandTitleOrganizationalChart"/>
    <dgm:cxn modelId="{D9A65DB8-FE29-40F8-AE7D-EB97CB1E7F22}" type="presParOf" srcId="{82B92B62-944B-4EFF-9985-BA58AA128696}" destId="{FC9CBC82-590D-4E3A-B606-AEF91E7F037D}" srcOrd="1" destOrd="0" presId="urn:microsoft.com/office/officeart/2008/layout/NameandTitleOrganizationalChart"/>
    <dgm:cxn modelId="{062F2D47-1165-4F9C-996D-A764619B422A}" type="presParOf" srcId="{82B92B62-944B-4EFF-9985-BA58AA128696}" destId="{074CEBE7-8F21-4A67-93AB-0D9222804188}" srcOrd="2" destOrd="0" presId="urn:microsoft.com/office/officeart/2008/layout/NameandTitleOrganizationalChart"/>
    <dgm:cxn modelId="{BEBB2C22-84A5-4C20-B12E-815A8BE9C3C1}" type="presParOf" srcId="{5CDF5505-3DDC-4130-803D-EEE7FDFDC502}" destId="{A737E869-860F-4C1C-80FA-DEB946F9A033}" srcOrd="6" destOrd="0" presId="urn:microsoft.com/office/officeart/2008/layout/NameandTitleOrganizationalChart"/>
    <dgm:cxn modelId="{CBF89EEB-9873-4075-A7AC-E80BD128F500}" type="presParOf" srcId="{5CDF5505-3DDC-4130-803D-EEE7FDFDC502}" destId="{A1C89958-BA26-4E28-8360-EB4FC5C07B05}" srcOrd="7" destOrd="0" presId="urn:microsoft.com/office/officeart/2008/layout/NameandTitleOrganizationalChart"/>
    <dgm:cxn modelId="{606EE641-245F-4290-9353-D6C782A23C32}" type="presParOf" srcId="{A1C89958-BA26-4E28-8360-EB4FC5C07B05}" destId="{1E9ADBC5-8106-4DE6-A7E7-15E82F3CD1FF}" srcOrd="0" destOrd="0" presId="urn:microsoft.com/office/officeart/2008/layout/NameandTitleOrganizationalChart"/>
    <dgm:cxn modelId="{6DDF137C-88E0-455A-ABC5-772EBFF509B7}" type="presParOf" srcId="{1E9ADBC5-8106-4DE6-A7E7-15E82F3CD1FF}" destId="{09BD8830-4D86-4DC1-95DF-EB08AA93A4F2}" srcOrd="0" destOrd="0" presId="urn:microsoft.com/office/officeart/2008/layout/NameandTitleOrganizationalChart"/>
    <dgm:cxn modelId="{4E557A0F-90D4-4030-AF84-90681C8405E5}" type="presParOf" srcId="{1E9ADBC5-8106-4DE6-A7E7-15E82F3CD1FF}" destId="{0DDD8699-4040-41FA-BEAF-B102D5E7B5A4}" srcOrd="1" destOrd="0" presId="urn:microsoft.com/office/officeart/2008/layout/NameandTitleOrganizationalChart"/>
    <dgm:cxn modelId="{39CE5928-B1C6-45BA-8263-6F8D5EC4DCB1}" type="presParOf" srcId="{1E9ADBC5-8106-4DE6-A7E7-15E82F3CD1FF}" destId="{CE104E00-97AC-44CD-81DC-3AE8506C2ABF}" srcOrd="2" destOrd="0" presId="urn:microsoft.com/office/officeart/2008/layout/NameandTitleOrganizationalChart"/>
    <dgm:cxn modelId="{289DC321-2C91-4938-AFD9-ED8B15E467BF}" type="presParOf" srcId="{A1C89958-BA26-4E28-8360-EB4FC5C07B05}" destId="{2D15E5E3-4B34-4F8A-9148-464000396996}" srcOrd="1" destOrd="0" presId="urn:microsoft.com/office/officeart/2008/layout/NameandTitleOrganizationalChart"/>
    <dgm:cxn modelId="{A9FAB5A9-CEA0-410B-AE93-9C9A0459A032}" type="presParOf" srcId="{A1C89958-BA26-4E28-8360-EB4FC5C07B05}" destId="{3640F1C4-34FA-484C-9E6E-2A307C589B33}" srcOrd="2" destOrd="0" presId="urn:microsoft.com/office/officeart/2008/layout/NameandTitleOrganizationalChart"/>
    <dgm:cxn modelId="{70562413-989C-47A7-9928-C249A9847BEB}" type="presParOf" srcId="{67A6A8E0-A95B-4F29-A4F8-172D4692637A}" destId="{48F756D5-2768-4FDB-BC7C-97F9ACBD1C6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7E869-860F-4C1C-80FA-DEB946F9A033}">
      <dsp:nvSpPr>
        <dsp:cNvPr id="0" name=""/>
        <dsp:cNvSpPr/>
      </dsp:nvSpPr>
      <dsp:spPr>
        <a:xfrm>
          <a:off x="5889573" y="1397313"/>
          <a:ext cx="4658846" cy="658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585"/>
              </a:lnTo>
              <a:lnTo>
                <a:pt x="4658846" y="379585"/>
              </a:lnTo>
              <a:lnTo>
                <a:pt x="4658846" y="65803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55EDB-6CBD-4C12-8DDD-188AB909FF92}">
      <dsp:nvSpPr>
        <dsp:cNvPr id="0" name=""/>
        <dsp:cNvSpPr/>
      </dsp:nvSpPr>
      <dsp:spPr>
        <a:xfrm>
          <a:off x="5889573" y="1397313"/>
          <a:ext cx="1566630" cy="658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585"/>
              </a:lnTo>
              <a:lnTo>
                <a:pt x="1566630" y="379585"/>
              </a:lnTo>
              <a:lnTo>
                <a:pt x="1566630" y="65803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7F9FA-E82B-411C-8833-E362C04051A7}">
      <dsp:nvSpPr>
        <dsp:cNvPr id="0" name=""/>
        <dsp:cNvSpPr/>
      </dsp:nvSpPr>
      <dsp:spPr>
        <a:xfrm>
          <a:off x="4363989" y="1397313"/>
          <a:ext cx="1525584" cy="658032"/>
        </a:xfrm>
        <a:custGeom>
          <a:avLst/>
          <a:gdLst/>
          <a:ahLst/>
          <a:cxnLst/>
          <a:rect l="0" t="0" r="0" b="0"/>
          <a:pathLst>
            <a:path>
              <a:moveTo>
                <a:pt x="1525584" y="0"/>
              </a:moveTo>
              <a:lnTo>
                <a:pt x="1525584" y="379585"/>
              </a:lnTo>
              <a:lnTo>
                <a:pt x="0" y="379585"/>
              </a:lnTo>
              <a:lnTo>
                <a:pt x="0" y="65803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0BD79-BB55-431E-A0B4-27DA4A40BD51}">
      <dsp:nvSpPr>
        <dsp:cNvPr id="0" name=""/>
        <dsp:cNvSpPr/>
      </dsp:nvSpPr>
      <dsp:spPr>
        <a:xfrm>
          <a:off x="1271773" y="1397313"/>
          <a:ext cx="4617799" cy="658032"/>
        </a:xfrm>
        <a:custGeom>
          <a:avLst/>
          <a:gdLst/>
          <a:ahLst/>
          <a:cxnLst/>
          <a:rect l="0" t="0" r="0" b="0"/>
          <a:pathLst>
            <a:path>
              <a:moveTo>
                <a:pt x="4617799" y="0"/>
              </a:moveTo>
              <a:lnTo>
                <a:pt x="4617799" y="379585"/>
              </a:lnTo>
              <a:lnTo>
                <a:pt x="0" y="379585"/>
              </a:lnTo>
              <a:lnTo>
                <a:pt x="0" y="65803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E61D4-B2F7-4160-B1D2-F63E7A90E61A}">
      <dsp:nvSpPr>
        <dsp:cNvPr id="0" name=""/>
        <dsp:cNvSpPr/>
      </dsp:nvSpPr>
      <dsp:spPr>
        <a:xfrm>
          <a:off x="4489395" y="203970"/>
          <a:ext cx="2800355" cy="1193342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6839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Проректор по воспитательной и социальной работе</a:t>
          </a:r>
        </a:p>
      </dsp:txBody>
      <dsp:txXfrm>
        <a:off x="4489395" y="203970"/>
        <a:ext cx="2800355" cy="1193342"/>
      </dsp:txXfrm>
    </dsp:sp>
    <dsp:sp modelId="{7191B309-1C82-46E4-A6CD-3D668E5FD7B8}">
      <dsp:nvSpPr>
        <dsp:cNvPr id="0" name=""/>
        <dsp:cNvSpPr/>
      </dsp:nvSpPr>
      <dsp:spPr>
        <a:xfrm>
          <a:off x="4846515" y="1193107"/>
          <a:ext cx="2804796" cy="3327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166 мероприятий</a:t>
          </a:r>
          <a:endParaRPr lang="ru-RU" sz="2100" b="1" kern="1200" dirty="0">
            <a:solidFill>
              <a:schemeClr val="bg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4846515" y="1193107"/>
        <a:ext cx="2804796" cy="332747"/>
      </dsp:txXfrm>
    </dsp:sp>
    <dsp:sp modelId="{5E8C73DD-574D-4DAC-A464-76C045308BF7}">
      <dsp:nvSpPr>
        <dsp:cNvPr id="0" name=""/>
        <dsp:cNvSpPr/>
      </dsp:nvSpPr>
      <dsp:spPr>
        <a:xfrm>
          <a:off x="119355" y="2055345"/>
          <a:ext cx="2304837" cy="1193342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68394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воспитательной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социальной работы</a:t>
          </a:r>
        </a:p>
      </dsp:txBody>
      <dsp:txXfrm>
        <a:off x="119355" y="2055345"/>
        <a:ext cx="2304837" cy="1193342"/>
      </dsp:txXfrm>
    </dsp:sp>
    <dsp:sp modelId="{9609782D-33C7-49CA-A6DC-082F7FBA6F40}">
      <dsp:nvSpPr>
        <dsp:cNvPr id="0" name=""/>
        <dsp:cNvSpPr/>
      </dsp:nvSpPr>
      <dsp:spPr>
        <a:xfrm>
          <a:off x="580322" y="2983501"/>
          <a:ext cx="2074354" cy="3977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43 мероприятия</a:t>
          </a:r>
          <a:endParaRPr lang="ru-RU" sz="21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0322" y="2983501"/>
        <a:ext cx="2074354" cy="397780"/>
      </dsp:txXfrm>
    </dsp:sp>
    <dsp:sp modelId="{E8F55F6F-67C0-4BD7-84FB-015CC6EC8429}">
      <dsp:nvSpPr>
        <dsp:cNvPr id="0" name=""/>
        <dsp:cNvSpPr/>
      </dsp:nvSpPr>
      <dsp:spPr>
        <a:xfrm>
          <a:off x="3211570" y="2055345"/>
          <a:ext cx="2304837" cy="1193342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6839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культурно-массовой работе</a:t>
          </a:r>
        </a:p>
      </dsp:txBody>
      <dsp:txXfrm>
        <a:off x="3211570" y="2055345"/>
        <a:ext cx="2304837" cy="1193342"/>
      </dsp:txXfrm>
    </dsp:sp>
    <dsp:sp modelId="{141A63F1-5DE8-4033-9C37-3CC8C7300291}">
      <dsp:nvSpPr>
        <dsp:cNvPr id="0" name=""/>
        <dsp:cNvSpPr/>
      </dsp:nvSpPr>
      <dsp:spPr>
        <a:xfrm>
          <a:off x="3672537" y="2983501"/>
          <a:ext cx="2074354" cy="3977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56 </a:t>
          </a:r>
          <a:r>
            <a:rPr lang="ru-RU" sz="2100" b="1" kern="12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мероприятий</a:t>
          </a:r>
        </a:p>
      </dsp:txBody>
      <dsp:txXfrm>
        <a:off x="3672537" y="2983501"/>
        <a:ext cx="2074354" cy="397780"/>
      </dsp:txXfrm>
    </dsp:sp>
    <dsp:sp modelId="{5B260616-B564-4080-BF6B-D1425933B246}">
      <dsp:nvSpPr>
        <dsp:cNvPr id="0" name=""/>
        <dsp:cNvSpPr/>
      </dsp:nvSpPr>
      <dsp:spPr>
        <a:xfrm>
          <a:off x="6303785" y="2055345"/>
          <a:ext cx="2304837" cy="1193342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6839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связям с общественностью</a:t>
          </a:r>
        </a:p>
      </dsp:txBody>
      <dsp:txXfrm>
        <a:off x="6303785" y="2055345"/>
        <a:ext cx="2304837" cy="1193342"/>
      </dsp:txXfrm>
    </dsp:sp>
    <dsp:sp modelId="{866736B3-E55F-4DEF-98F6-54F34BB9449B}">
      <dsp:nvSpPr>
        <dsp:cNvPr id="0" name=""/>
        <dsp:cNvSpPr/>
      </dsp:nvSpPr>
      <dsp:spPr>
        <a:xfrm>
          <a:off x="6764752" y="2983501"/>
          <a:ext cx="2074354" cy="3977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 </a:t>
          </a:r>
          <a:r>
            <a:rPr lang="ru-RU" sz="2100" b="1" kern="12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мероприятий</a:t>
          </a:r>
        </a:p>
      </dsp:txBody>
      <dsp:txXfrm>
        <a:off x="6764752" y="2983501"/>
        <a:ext cx="2074354" cy="397780"/>
      </dsp:txXfrm>
    </dsp:sp>
    <dsp:sp modelId="{09BD8830-4D86-4DC1-95DF-EB08AA93A4F2}">
      <dsp:nvSpPr>
        <dsp:cNvPr id="0" name=""/>
        <dsp:cNvSpPr/>
      </dsp:nvSpPr>
      <dsp:spPr>
        <a:xfrm>
          <a:off x="9396000" y="2055345"/>
          <a:ext cx="2304837" cy="1193342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6839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Кафедра физической культуры</a:t>
          </a:r>
        </a:p>
      </dsp:txBody>
      <dsp:txXfrm>
        <a:off x="9396000" y="2055345"/>
        <a:ext cx="2304837" cy="1193342"/>
      </dsp:txXfrm>
    </dsp:sp>
    <dsp:sp modelId="{0DDD8699-4040-41FA-BEAF-B102D5E7B5A4}">
      <dsp:nvSpPr>
        <dsp:cNvPr id="0" name=""/>
        <dsp:cNvSpPr/>
      </dsp:nvSpPr>
      <dsp:spPr>
        <a:xfrm>
          <a:off x="9754277" y="2969415"/>
          <a:ext cx="2279735" cy="4259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13970" rIns="55880" bIns="1397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52 мероприятия</a:t>
          </a:r>
          <a:endParaRPr lang="ru-RU" sz="22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754277" y="2969415"/>
        <a:ext cx="2279735" cy="425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35" cy="496333"/>
          </a:xfrm>
          <a:prstGeom prst="rect">
            <a:avLst/>
          </a:prstGeom>
        </p:spPr>
        <p:txBody>
          <a:bodyPr vert="horz" lIns="91396" tIns="45697" rIns="91396" bIns="4569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35" cy="496333"/>
          </a:xfrm>
          <a:prstGeom prst="rect">
            <a:avLst/>
          </a:prstGeom>
        </p:spPr>
        <p:txBody>
          <a:bodyPr vert="horz" lIns="91396" tIns="45697" rIns="91396" bIns="4569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C5F794B-B03E-4B39-8782-7C815E48E8A1}" type="datetimeFigureOut">
              <a:rPr lang="ru-RU"/>
              <a:pPr>
                <a:defRPr/>
              </a:pPr>
              <a:t>06.08.2021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309"/>
            <a:ext cx="2946135" cy="496332"/>
          </a:xfrm>
          <a:prstGeom prst="rect">
            <a:avLst/>
          </a:prstGeom>
        </p:spPr>
        <p:txBody>
          <a:bodyPr vert="horz" lIns="91396" tIns="45697" rIns="91396" bIns="4569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309"/>
            <a:ext cx="2946135" cy="496332"/>
          </a:xfrm>
          <a:prstGeom prst="rect">
            <a:avLst/>
          </a:prstGeom>
        </p:spPr>
        <p:txBody>
          <a:bodyPr vert="horz" lIns="91396" tIns="45697" rIns="91396" bIns="45697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69A5067-9026-4F38-8CD4-E0B6320E7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8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46135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>
            <a:lvl1pPr defTabSz="91237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956" y="0"/>
            <a:ext cx="2946135" cy="4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>
            <a:lvl1pPr algn="r" defTabSz="91237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9B558C4-7C2A-432B-97F4-CD5C2FD3EF47}" type="datetimeFigureOut">
              <a:rPr lang="ru-RU"/>
              <a:pPr>
                <a:defRPr/>
              </a:pPr>
              <a:t>06.08.2021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6" tIns="45697" rIns="91396" bIns="456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8658" y="4715946"/>
            <a:ext cx="544036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1" y="9430309"/>
            <a:ext cx="2946135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b" anchorCtr="0" compatLnSpc="1">
            <a:prstTxWarp prst="textNoShape">
              <a:avLst/>
            </a:prstTxWarp>
          </a:bodyPr>
          <a:lstStyle>
            <a:lvl1pPr defTabSz="91237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956" y="9430309"/>
            <a:ext cx="2946135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b" anchorCtr="0" compatLnSpc="1">
            <a:prstTxWarp prst="textNoShape">
              <a:avLst/>
            </a:prstTxWarp>
          </a:bodyPr>
          <a:lstStyle>
            <a:lvl1pPr algn="r" defTabSz="91237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48FE655-ECA7-44E5-91DF-FE820FE03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14683-B5F0-4677-BF0F-04E53ED42E7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2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49ECC-C002-4E6C-8DFA-3F0EAB16FF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8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FE655-ECA7-44E5-91DF-FE820FE03D0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5519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89999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86676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50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7656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4887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74642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653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10944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12122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1306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3385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D9BC21E-FE85-4582-9D6B-5FA62D79904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06.08.2021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E55B71-8974-4D0A-B81D-473F1E6D0E0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032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925" r:id="rId12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9"/>
          <p:cNvSpPr>
            <a:spLocks noChangeArrowheads="1"/>
          </p:cNvSpPr>
          <p:nvPr/>
        </p:nvSpPr>
        <p:spPr bwMode="auto">
          <a:xfrm>
            <a:off x="296435" y="5157192"/>
            <a:ext cx="11593288" cy="156966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о деятельности ФГБОУ ВО БГМУ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Минздрава России</a:t>
            </a:r>
            <a:b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 </a:t>
            </a: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Ректор, член-корреспондент РАН, профессор В.Н. Павлов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8840"/>
            <a:ext cx="12197843" cy="294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926314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9"/>
          <p:cNvSpPr>
            <a:spLocks noChangeArrowheads="1"/>
          </p:cNvSpPr>
          <p:nvPr/>
        </p:nvSpPr>
        <p:spPr bwMode="auto">
          <a:xfrm>
            <a:off x="10" y="2044203"/>
            <a:ext cx="184656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3" tIns="45702" rIns="91403" bIns="45702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882881" y="188414"/>
            <a:ext cx="9101552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Воспитательная и социальная работа</a:t>
            </a:r>
          </a:p>
          <a:p>
            <a:pPr>
              <a:defRPr/>
            </a:pP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5945935"/>
              </p:ext>
            </p:extLst>
          </p:nvPr>
        </p:nvGraphicFramePr>
        <p:xfrm>
          <a:off x="92338" y="1268760"/>
          <a:ext cx="121533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184665" y="764704"/>
            <a:ext cx="10231815" cy="614945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Количество мероприятий за </a:t>
            </a:r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2020-2021 </a:t>
            </a:r>
            <a:r>
              <a:rPr lang="ru-RU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учебный год</a:t>
            </a:r>
          </a:p>
          <a:p>
            <a:pPr>
              <a:defRPr/>
            </a:pPr>
            <a:endParaRPr lang="ru-RU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68208" y="4698419"/>
            <a:ext cx="4032448" cy="205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710600"/>
            <a:ext cx="3744416" cy="204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5" y="4709233"/>
            <a:ext cx="3751095" cy="204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0376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159777"/>
            <a:ext cx="2069359" cy="290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5360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Традиционные мероприятия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02" y="1159777"/>
            <a:ext cx="2056602" cy="290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un9-45.userapi.com/impg/sCmb-4Os8tw1qP5m8LAUyQ-2scMpFLjGQKoL8A/tiiPvyLm7F8.jpg?size=595x842&amp;quality=95&amp;sign=b218517aff3ff0157b39f6710311035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159776"/>
            <a:ext cx="2058004" cy="290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174646"/>
            <a:ext cx="3573768" cy="253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64" y="1143294"/>
            <a:ext cx="2071792" cy="292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0" y="1139328"/>
            <a:ext cx="2069868" cy="292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0" y="4174646"/>
            <a:ext cx="3600000" cy="25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1" t="18699" r="20123" b="14419"/>
          <a:stretch/>
        </p:blipFill>
        <p:spPr bwMode="auto">
          <a:xfrm>
            <a:off x="8077975" y="4174646"/>
            <a:ext cx="3532413" cy="253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89440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52483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Достижения обучающихся и студенческих коллективов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88228" y="2602615"/>
            <a:ext cx="2955528" cy="13849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Екатерина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Колязова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получила грант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50 000 рублей на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реализацию проекта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«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Bimoves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итогам форума «Смарт-Тау 5.0»</a:t>
            </a:r>
          </a:p>
          <a:p>
            <a:pPr algn="ctr" eaLnBrk="0" hangingPunct="0">
              <a:defRPr/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6037255" y="2602615"/>
            <a:ext cx="3054853" cy="13849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Аделина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Накиева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Получила грант 30 000 рублей на реализацию проекта «Первый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шаг в медицинские проекты» по итогам форума «Смарт-Тау 5.0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 eaLnBrk="0" hangingPunct="0">
              <a:defRPr/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209208" y="2587625"/>
            <a:ext cx="2690905" cy="13849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Азат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Аитбаев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получил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грант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250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000 рублей на реализацию проекта «Познай искусство управления» по итогам Всероссийского конкурса молодежных проектов среди физических лиц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93492" y="2602615"/>
            <a:ext cx="2807164" cy="13849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Дария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Исламгареева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ыбрана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«Молодежные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посланники ЦУР России» по цели 3: Обеспечение здорового образа жизни и содействие благополучию для всех в любом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возрасте</a:t>
            </a: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9" t="34864" r="18781" b="38223"/>
          <a:stretch/>
        </p:blipFill>
        <p:spPr bwMode="auto">
          <a:xfrm>
            <a:off x="3770827" y="682625"/>
            <a:ext cx="1315519" cy="190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74770" b="35226"/>
          <a:stretch/>
        </p:blipFill>
        <p:spPr bwMode="auto">
          <a:xfrm>
            <a:off x="6845394" y="683584"/>
            <a:ext cx="1296144" cy="19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65" y="4051260"/>
            <a:ext cx="2404265" cy="180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r="19339" b="38523"/>
          <a:stretch/>
        </p:blipFill>
        <p:spPr bwMode="auto">
          <a:xfrm>
            <a:off x="796952" y="4022225"/>
            <a:ext cx="1515416" cy="181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4"/>
          <a:stretch/>
        </p:blipFill>
        <p:spPr bwMode="auto">
          <a:xfrm>
            <a:off x="9470710" y="4052504"/>
            <a:ext cx="2467603" cy="173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3" y="682625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26" y="682625"/>
            <a:ext cx="1424460" cy="19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751" y="4070371"/>
            <a:ext cx="2454962" cy="176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124590" y="5786119"/>
            <a:ext cx="2807165" cy="10156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Альбина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Шайхлисламова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обладательница титула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«Мисс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Республика – 2020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» Регионального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конкурса красоты «Мисс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Республика – 2020/2021»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19854" y="5782917"/>
            <a:ext cx="3104689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Ансамбль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народного танца «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Бахет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» - победитель в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номинации «Стилизация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народного танца» Всероссийского хореографического конкурса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«Весенний встречи.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Уфа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37218" y="5786119"/>
            <a:ext cx="2984029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Медиацентр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БГМУ и  студенческие творческие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коллективы 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лауреаты фестиваля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Студенческой весны в Республике Башкортостан «СТУДВЕСНА 5.0»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336361" y="5782917"/>
            <a:ext cx="2736303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err="1">
                <a:latin typeface="Arial" pitchFamily="34" charset="0"/>
                <a:cs typeface="Arial" pitchFamily="34" charset="0"/>
              </a:rPr>
              <a:t>Турклуб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БГМУ «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Виталис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» –</a:t>
            </a:r>
          </a:p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победитель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II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Открытого Республиканского Молодежного Фестиваля безопасности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«Огонь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 сердце»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04017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52483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Достижения обучающихся и студенческих коллективов</a:t>
            </a:r>
          </a:p>
        </p:txBody>
      </p:sp>
      <p:sp>
        <p:nvSpPr>
          <p:cNvPr id="37" name="Прямоугольник 5"/>
          <p:cNvSpPr>
            <a:spLocks noChangeArrowheads="1"/>
          </p:cNvSpPr>
          <p:nvPr/>
        </p:nvSpPr>
        <p:spPr bwMode="auto">
          <a:xfrm>
            <a:off x="3251711" y="2938653"/>
            <a:ext cx="2998739" cy="10156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Рэм Ильин –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призер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Всероссийского соревнования по дзюдо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«На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призы Вооруженных Сил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Российской Федерации»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26185" y="5927652"/>
            <a:ext cx="3580151" cy="8309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Студенты БГМУ – победители и призеры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Универсиады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вузов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Республики Башкортостан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4953" y="5927652"/>
            <a:ext cx="3422775" cy="8309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 Владимир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Перепонов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абсолютный чемпион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Первенства Республики Башкортостан по тяжелой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атлетике</a:t>
            </a: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79776" y="5945139"/>
            <a:ext cx="4032448" cy="8309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Студенты БГМУ –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победители и призеры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«Третьих открытых Евразийских студенческих Игр боевых искусств»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81" y="785959"/>
            <a:ext cx="1474432" cy="215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8351" b="23362"/>
          <a:stretch/>
        </p:blipFill>
        <p:spPr bwMode="auto">
          <a:xfrm>
            <a:off x="3920915" y="776306"/>
            <a:ext cx="1660329" cy="2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7" r="36427" b="39910"/>
          <a:stretch/>
        </p:blipFill>
        <p:spPr bwMode="auto">
          <a:xfrm>
            <a:off x="943874" y="785959"/>
            <a:ext cx="1334942" cy="218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46497" r="62844" b="12153"/>
          <a:stretch/>
        </p:blipFill>
        <p:spPr bwMode="auto">
          <a:xfrm>
            <a:off x="9849359" y="785959"/>
            <a:ext cx="1667200" cy="21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13934" r="4702" b="39178"/>
          <a:stretch/>
        </p:blipFill>
        <p:spPr bwMode="auto">
          <a:xfrm>
            <a:off x="569766" y="4140439"/>
            <a:ext cx="2694943" cy="177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16740" r="18515"/>
          <a:stretch/>
        </p:blipFill>
        <p:spPr bwMode="auto">
          <a:xfrm>
            <a:off x="4493683" y="4140439"/>
            <a:ext cx="3228078" cy="178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19394" b="12785"/>
          <a:stretch/>
        </p:blipFill>
        <p:spPr bwMode="auto">
          <a:xfrm>
            <a:off x="8650187" y="4173974"/>
            <a:ext cx="3132145" cy="177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207763" y="2938653"/>
            <a:ext cx="2807165" cy="10156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Агата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Парахина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обладательница кубка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России в дисциплине «Стоклеточные шашки» в личном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зачёте</a:t>
            </a: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9337507" y="2938652"/>
            <a:ext cx="2690905" cy="10156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 Чингиз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Гатауллин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призер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Всероссийского турнира по дуэльному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фехтованию</a:t>
            </a: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30082" y="2938653"/>
            <a:ext cx="2716015" cy="1015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 Регина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Бикташева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–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заняла второе место на Чемпионате России по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скиппингу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среди медицинских и фармацевтических вузов России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84713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3881" y="1339530"/>
            <a:ext cx="8861324" cy="6770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Онлайн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конференция «Профилактика экстремистских и террористических проявлений в общественной среде» </a:t>
            </a:r>
            <a:endParaRPr lang="ru-RU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5651" y="3748355"/>
            <a:ext cx="8848085" cy="3692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Торжественное открытые студенческого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общежития №2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20377" y="4657556"/>
            <a:ext cx="8833359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Празднование Дня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студента – 2021 с театрализованным представлением «Татьянин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день» 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торжественным балом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73881" y="2527388"/>
            <a:ext cx="8879855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обучающихся 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молодежном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фестивале</a:t>
            </a:r>
          </a:p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«Всероссийский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студенческий марафон – 2021»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Краснодарском крае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8214" y="5658754"/>
            <a:ext cx="8833359" cy="9232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II Всероссийский профсоюзный форум обучающихся медицинских и фармацевтических вузов, посвященный истории профсоюзного движения и преемственности внутри профсоюзных организаций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/>
          <a:stretch/>
        </p:blipFill>
        <p:spPr bwMode="auto">
          <a:xfrm>
            <a:off x="369572" y="1180213"/>
            <a:ext cx="2558076" cy="113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/>
          <a:stretch/>
        </p:blipFill>
        <p:spPr bwMode="auto">
          <a:xfrm>
            <a:off x="396617" y="2319508"/>
            <a:ext cx="2531030" cy="106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 b="17073"/>
          <a:stretch/>
        </p:blipFill>
        <p:spPr bwMode="auto">
          <a:xfrm>
            <a:off x="396616" y="4482280"/>
            <a:ext cx="2531031" cy="105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 bwMode="auto">
          <a:xfrm>
            <a:off x="369572" y="5534297"/>
            <a:ext cx="2558075" cy="11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69572" y="203200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рупные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общественные мероприятия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6" b="8428"/>
          <a:stretch/>
        </p:blipFill>
        <p:spPr bwMode="auto">
          <a:xfrm>
            <a:off x="396617" y="3383727"/>
            <a:ext cx="2531030" cy="10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71356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7222" y="2376733"/>
            <a:ext cx="8856983" cy="7232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Участие иностранных обучающихся</a:t>
            </a:r>
          </a:p>
          <a:p>
            <a:pPr algn="ctr" eaLnBrk="0" hangingPunct="0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VI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Всемирной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фольклориаде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CIOFF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®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5681" y="3395522"/>
            <a:ext cx="8856983" cy="10002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00" b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УСА «Уфа-Арена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проведена Акция «Поставь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прививку – защити себя от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коронавируса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!»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творческий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концерт студенческих объединений                 с торжественным вручением дипломов выпускникам Университета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69572" y="203200"/>
            <a:ext cx="11199036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рупные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общественные мероприятия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07222" y="1343472"/>
            <a:ext cx="8856983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Торжественный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концерт и Парад медицинских работников, посвященные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празднованию Дня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медицинского работника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4478" y="5651779"/>
            <a:ext cx="8856983" cy="9232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Студенты-активисты приняли участие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 первой лагерной смене сезона 2021 спортивно-оздоровительного лагеря «</a:t>
            </a:r>
            <a:r>
              <a:rPr lang="ru-RU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Сеченовец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Сеченовского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университета в Краснодарском крае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4479" y="4687663"/>
            <a:ext cx="8856982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 горе </a:t>
            </a:r>
            <a:r>
              <a:rPr lang="ru-RU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Иремель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прошла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научно-практическая конференция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«Актуальные проблемы медицинской реабилитации больных после COVID-19»</a:t>
            </a:r>
            <a:endParaRPr lang="ru-RU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/>
          <a:stretch/>
        </p:blipFill>
        <p:spPr bwMode="auto">
          <a:xfrm>
            <a:off x="369572" y="1063456"/>
            <a:ext cx="2559600" cy="112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14921"/>
          <a:stretch/>
        </p:blipFill>
        <p:spPr bwMode="auto">
          <a:xfrm>
            <a:off x="369572" y="2190666"/>
            <a:ext cx="25596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18911"/>
          <a:stretch/>
        </p:blipFill>
        <p:spPr bwMode="auto">
          <a:xfrm>
            <a:off x="369572" y="3286041"/>
            <a:ext cx="2559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17953"/>
          <a:stretch/>
        </p:blipFill>
        <p:spPr bwMode="auto">
          <a:xfrm>
            <a:off x="369574" y="4508267"/>
            <a:ext cx="2559600" cy="100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8" b="7524"/>
          <a:stretch/>
        </p:blipFill>
        <p:spPr bwMode="auto">
          <a:xfrm>
            <a:off x="369574" y="5513353"/>
            <a:ext cx="2559601" cy="120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725378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937694" y="173336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Крупные спортивные мероприятия</a:t>
            </a:r>
          </a:p>
        </p:txBody>
      </p:sp>
      <p:pic>
        <p:nvPicPr>
          <p:cNvPr id="125975" name="Picture 2" descr="https://4.bp.blogspot.com/-k76HFm_L8U0/VthtwEm2X-I/AAAAAAAABFM/-MQkAkAMVwI/s1600/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7081" b="14168"/>
          <a:stretch/>
        </p:blipFill>
        <p:spPr bwMode="auto">
          <a:xfrm>
            <a:off x="42667" y="6163181"/>
            <a:ext cx="810371" cy="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6184" y="6163181"/>
            <a:ext cx="11134444" cy="6462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Сотрудники и обучающиеся приняли участие в сдаче дисциплин комплекса ГТО и получили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180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золотых, 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243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серебряных и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359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бронзовых знаков</a:t>
            </a: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3123560" y="2575955"/>
            <a:ext cx="5904656" cy="55396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Зимние корпоративные игры БГМУ – 2021</a:t>
            </a: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 в СОЛ «Пульс»,  </a:t>
            </a: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посвященные 90-летию со дня основания </a:t>
            </a: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Университета</a:t>
            </a:r>
            <a:endParaRPr lang="ru-RU" sz="15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3123560" y="1457820"/>
            <a:ext cx="5904656" cy="7847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Открытый Международный турнир  </a:t>
            </a: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 крикету среди студенческих команд медицинских и фармацевтических вузов Российской </a:t>
            </a: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Федерации</a:t>
            </a:r>
            <a:endParaRPr lang="ru-RU" sz="15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3145779" y="4376155"/>
            <a:ext cx="5900439" cy="55396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портивно-оздоровительное </a:t>
            </a: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мероприятие «Университет – моя семья!» среди </a:t>
            </a: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студентов и сотрудников Университета</a:t>
            </a:r>
            <a:endParaRPr lang="ru-RU" sz="15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4" descr="https://sun9-14.userapi.com/kKcBcnlaEYcT4PhnBiRHJuBUNrBJ6MEvhGXqYA/S9jlOw1WleE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"/>
          <p:cNvSpPr>
            <a:spLocks noChangeArrowheads="1"/>
          </p:cNvSpPr>
          <p:nvPr/>
        </p:nvSpPr>
        <p:spPr bwMode="auto">
          <a:xfrm>
            <a:off x="3157168" y="5301576"/>
            <a:ext cx="5864433" cy="55396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Фестиваль ГТО среди студентов и профессорско-преподавательского состава Университета</a:t>
            </a:r>
          </a:p>
        </p:txBody>
      </p:sp>
      <p:pic>
        <p:nvPicPr>
          <p:cNvPr id="2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3112840" y="3463202"/>
            <a:ext cx="5900439" cy="55396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hangingPunct="0">
              <a:defRPr/>
            </a:pPr>
            <a:r>
              <a:rPr lang="ru-RU" sz="15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Международный турнир </a:t>
            </a:r>
            <a:r>
              <a:rPr lang="ru-RU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 мини-футболу среди иностранных обучающихся</a:t>
            </a:r>
            <a:endParaRPr lang="ru-RU" sz="15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29982"/>
          <a:stretch/>
        </p:blipFill>
        <p:spPr bwMode="auto">
          <a:xfrm>
            <a:off x="121378" y="1457821"/>
            <a:ext cx="2915760" cy="13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27005"/>
          <a:stretch/>
        </p:blipFill>
        <p:spPr bwMode="auto">
          <a:xfrm>
            <a:off x="9120336" y="1457821"/>
            <a:ext cx="2940292" cy="13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2" b="12316"/>
          <a:stretch/>
        </p:blipFill>
        <p:spPr bwMode="auto">
          <a:xfrm>
            <a:off x="9142659" y="4546218"/>
            <a:ext cx="2895646" cy="141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 b="21194"/>
          <a:stretch/>
        </p:blipFill>
        <p:spPr bwMode="auto">
          <a:xfrm>
            <a:off x="131731" y="4546218"/>
            <a:ext cx="2873305" cy="141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sun9-64.userapi.com/impg/E6SMJMfF6G9Jme4k5ErVM3ET4MVG3rjYs0Dh_w/IePuHWBmbhs.jpg?size=2560x1920&amp;quality=96&amp;sign=66d60bf1aaf68ec35d431324f5da8553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 b="26006"/>
          <a:stretch/>
        </p:blipFill>
        <p:spPr bwMode="auto">
          <a:xfrm>
            <a:off x="123915" y="3054939"/>
            <a:ext cx="2881121" cy="13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8" b="15575"/>
          <a:stretch/>
        </p:blipFill>
        <p:spPr bwMode="auto">
          <a:xfrm>
            <a:off x="9167770" y="3054463"/>
            <a:ext cx="2905417" cy="132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55595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575867" y="203200"/>
            <a:ext cx="10392833" cy="704850"/>
          </a:xfrm>
          <a:prstGeom prst="rect">
            <a:avLst/>
          </a:prstGeom>
        </p:spPr>
        <p:txBody>
          <a:bodyPr lIns="91403" tIns="45702" rIns="91403" bIns="45702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Достижения Волонтерского центра БГМУ</a:t>
            </a:r>
          </a:p>
        </p:txBody>
      </p:sp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3215680" y="1312285"/>
            <a:ext cx="8726612" cy="218517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2020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2021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учебном году Волонтерским центром БГМУ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продолжили реализовываться проекты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Федеральная программа «Оберегая сердца»,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Федеральная программа «</a:t>
            </a:r>
            <a:r>
              <a:rPr lang="ru-RU" sz="165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Онкопатруль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Проект «Я люблю свои почки»,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Проект «Поговорим с врачом?»,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Проект «Я ответственный донор!»,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Профилактические акции для пациентов Клиники БГМУ.</a:t>
            </a:r>
          </a:p>
        </p:txBody>
      </p:sp>
      <p:pic>
        <p:nvPicPr>
          <p:cNvPr id="2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05" y="60325"/>
            <a:ext cx="1238251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22168" y="3579548"/>
            <a:ext cx="8726612" cy="85404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Согласно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ежегодному мониторингу Ассоциации волонтерских центров Волонтерский центр БГМУ вошел в число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волонтерских центров России,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лидирующих по всем направлениям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16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22168" y="6305559"/>
            <a:ext cx="8720124" cy="34621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Волонтеры БГМУ приняли участие в Фестивале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ТАВРИДА-АРТ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 в Крыму </a:t>
            </a:r>
            <a:endParaRPr lang="ru-RU" sz="16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129087F9-C311-B74E-B248-4529870C9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0" y="5553777"/>
            <a:ext cx="8716036" cy="6001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Волонтеры БГМУ принимают активное участие в работе пунктов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вакцинации от </a:t>
            </a:r>
            <a:r>
              <a:rPr lang="en-US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COVID-19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Республики Башкортостан</a:t>
            </a:r>
            <a:endParaRPr lang="ru-RU" sz="16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118" y="4589571"/>
            <a:ext cx="8739174" cy="85404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03" tIns="45702" rIns="91403" bIns="45702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Волонтерский центр БГМУ  выиграл в номинации</a:t>
            </a:r>
          </a:p>
          <a:p>
            <a:pPr algn="ctr" eaLnBrk="0" hangingPunct="0"/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«Лучший волонтерский центр – 2020 города Уфы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Башкортостан»</a:t>
            </a:r>
          </a:p>
          <a:p>
            <a:pPr algn="ctr" eaLnBrk="0" hangingPunct="0"/>
            <a:r>
              <a:rPr lang="en-US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городского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конкурса «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Волонтер – 2020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16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3"/>
          <a:stretch/>
        </p:blipFill>
        <p:spPr bwMode="auto">
          <a:xfrm>
            <a:off x="248335" y="3143448"/>
            <a:ext cx="2837123" cy="172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02" y="1312285"/>
            <a:ext cx="1472757" cy="17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5" y="5016593"/>
            <a:ext cx="2837124" cy="167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7104"/>
          <a:stretch/>
        </p:blipFill>
        <p:spPr bwMode="auto">
          <a:xfrm>
            <a:off x="248336" y="1312285"/>
            <a:ext cx="1254850" cy="177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63032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5F801CAB-6FDA-41C4-B7AA-92BB411E84A1}" vid="{2E4880E5-BD82-400E-967F-49F2F98CEFD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41123</TotalTime>
  <Words>699</Words>
  <Application>Microsoft Office PowerPoint</Application>
  <PresentationFormat>Произвольный</PresentationFormat>
  <Paragraphs>98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развития медицинскойнауки</dc:title>
  <dc:creator>Apple</dc:creator>
  <cp:lastModifiedBy>Учебно воспитательный отдел</cp:lastModifiedBy>
  <cp:revision>2526</cp:revision>
  <cp:lastPrinted>2019-07-31T11:06:43Z</cp:lastPrinted>
  <dcterms:created xsi:type="dcterms:W3CDTF">2012-08-30T01:27:20Z</dcterms:created>
  <dcterms:modified xsi:type="dcterms:W3CDTF">2021-08-06T12:40:18Z</dcterms:modified>
</cp:coreProperties>
</file>